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05867dcf28c4d1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f5d5f49f334d00"/>
  </p:sldMasterIdLst>
  <p:sldIdLst>
    <p:sldId xmlns:r="http://schemas.openxmlformats.org/officeDocument/2006/relationships" id="256" r:id="R6e0d976895e04156"/>
    <p:sldId xmlns:r="http://schemas.openxmlformats.org/officeDocument/2006/relationships" id="257" r:id="Rfe5323c42076477c"/>
    <p:sldId xmlns:r="http://schemas.openxmlformats.org/officeDocument/2006/relationships" id="258" r:id="R56d13a36c967428d"/>
    <p:sldId xmlns:r="http://schemas.openxmlformats.org/officeDocument/2006/relationships" id="259" r:id="Rb2897b3c845c4003"/>
    <p:sldId xmlns:r="http://schemas.openxmlformats.org/officeDocument/2006/relationships" id="260" r:id="Rf7540229777b454a"/>
    <p:sldId xmlns:r="http://schemas.openxmlformats.org/officeDocument/2006/relationships" id="261" r:id="R4e81a95aa5ec46e3"/>
    <p:sldId xmlns:r="http://schemas.openxmlformats.org/officeDocument/2006/relationships" id="262" r:id="Rd62ee3d3d0f84bf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f5d5f49f334d00" /><Relationship Type="http://schemas.openxmlformats.org/officeDocument/2006/relationships/slide" Target="/ppt/slides/slide1.xml" Id="R6e0d976895e04156" /><Relationship Type="http://schemas.openxmlformats.org/officeDocument/2006/relationships/slide" Target="/ppt/slides/slide2.xml" Id="Rfe5323c42076477c" /><Relationship Type="http://schemas.openxmlformats.org/officeDocument/2006/relationships/slide" Target="/ppt/slides/slide3.xml" Id="R56d13a36c967428d" /><Relationship Type="http://schemas.openxmlformats.org/officeDocument/2006/relationships/slide" Target="/ppt/slides/slide4.xml" Id="Rb2897b3c845c4003" /><Relationship Type="http://schemas.openxmlformats.org/officeDocument/2006/relationships/slide" Target="/ppt/slides/slide5.xml" Id="Rf7540229777b454a" /><Relationship Type="http://schemas.openxmlformats.org/officeDocument/2006/relationships/slide" Target="/ppt/slides/slide6.xml" Id="R4e81a95aa5ec46e3" /><Relationship Type="http://schemas.openxmlformats.org/officeDocument/2006/relationships/slide" Target="/ppt/slides/slide7.xml" Id="Rd62ee3d3d0f84bf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c5d0daea14405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c3e16314734e24" /><Relationship Type="http://schemas.openxmlformats.org/officeDocument/2006/relationships/theme" Target="/ppt/slideMasters/theme/theme1.xml" Id="R27d30ead01784fd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c3e16314734e2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3e3305f77d41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07586ff38d497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3a06665817466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b29fe74f3b4f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4106bbd1b2475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7f592602b74f2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7cbb8612914a9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RKS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RKS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RKS ENTREPRENØR AS ble etablert [år] og holder til i Askim.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RKS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RKS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RKS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13 859 144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118 293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68 277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2 893 778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6 472 669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RKS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KRUSINSKI OLE-ROMAR ALEX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RKS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Gramveien 48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1832 Askim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88 48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firmapost@rks-ent.no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www.rks-ent.no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989 656 570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RKS ENTREPRENØR AS</a:t>
            </a:r>
          </a:p>
        </p:txBody>
      </p:sp>
    </p:spTree>
  </p:cSld>
  <p:clrMapOvr>
    <a:masterClrMapping xmlns:a="http://schemas.openxmlformats.org/drawingml/2006/main"/>
  </p:clrMapOvr>
</p:sld>
</file>