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571067225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f6006c34a4bfe"/>
  </p:sldMasterIdLst>
  <p:sldIdLst>
    <p:sldId xmlns:r="http://schemas.openxmlformats.org/officeDocument/2006/relationships" id="256" r:id="Rc880fb500d524b6d"/>
    <p:sldId xmlns:r="http://schemas.openxmlformats.org/officeDocument/2006/relationships" id="257" r:id="R1fd8bf57b9d34e1b"/>
    <p:sldId xmlns:r="http://schemas.openxmlformats.org/officeDocument/2006/relationships" id="258" r:id="Rc81440122dbc4247"/>
    <p:sldId xmlns:r="http://schemas.openxmlformats.org/officeDocument/2006/relationships" id="259" r:id="Rb44d423166534042"/>
    <p:sldId xmlns:r="http://schemas.openxmlformats.org/officeDocument/2006/relationships" id="260" r:id="Reb2cdeeab67d42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f6006c34a4bfe" /><Relationship Type="http://schemas.openxmlformats.org/officeDocument/2006/relationships/slide" Target="/ppt/slides/slide1.xml" Id="Rc880fb500d524b6d" /><Relationship Type="http://schemas.openxmlformats.org/officeDocument/2006/relationships/slide" Target="/ppt/slides/slide2.xml" Id="R1fd8bf57b9d34e1b" /><Relationship Type="http://schemas.openxmlformats.org/officeDocument/2006/relationships/slide" Target="/ppt/slides/slide3.xml" Id="Rc81440122dbc4247" /><Relationship Type="http://schemas.openxmlformats.org/officeDocument/2006/relationships/slide" Target="/ppt/slides/slide4.xml" Id="Rb44d423166534042" /><Relationship Type="http://schemas.openxmlformats.org/officeDocument/2006/relationships/slide" Target="/ppt/slides/slide5.xml" Id="Reb2cdeeab67d42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bcdc9af3045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6841e71774800" /><Relationship Type="http://schemas.openxmlformats.org/officeDocument/2006/relationships/theme" Target="/ppt/slideMasters/theme/theme1.xml" Id="R5e4649727179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6841e7177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d64e1d669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ae1b26733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dd46d2d6542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6bad7672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c2e6a4df0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LOSJE NR. 28 LOSJE FRATERNITAS AV FGDO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LOSJE NR. 28 LOSJE FRATERNITAS AV FGDO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