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ad8ca42d5c4a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8fadfb020c43bb"/>
  </p:sldMasterIdLst>
  <p:sldIdLst>
    <p:sldId xmlns:r="http://schemas.openxmlformats.org/officeDocument/2006/relationships" id="256" r:id="R0ed7441101de485d"/>
    <p:sldId xmlns:r="http://schemas.openxmlformats.org/officeDocument/2006/relationships" id="257" r:id="Re054ac48c27b4bd4"/>
    <p:sldId xmlns:r="http://schemas.openxmlformats.org/officeDocument/2006/relationships" id="258" r:id="Ra3e33863c70445c7"/>
    <p:sldId xmlns:r="http://schemas.openxmlformats.org/officeDocument/2006/relationships" id="259" r:id="Rdc2051892a1c4f5a"/>
    <p:sldId xmlns:r="http://schemas.openxmlformats.org/officeDocument/2006/relationships" id="260" r:id="Re40ec648d02e4b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8fadfb020c43bb" /><Relationship Type="http://schemas.openxmlformats.org/officeDocument/2006/relationships/slide" Target="/ppt/slides/slide1.xml" Id="R0ed7441101de485d" /><Relationship Type="http://schemas.openxmlformats.org/officeDocument/2006/relationships/slide" Target="/ppt/slides/slide2.xml" Id="Re054ac48c27b4bd4" /><Relationship Type="http://schemas.openxmlformats.org/officeDocument/2006/relationships/slide" Target="/ppt/slides/slide3.xml" Id="Ra3e33863c70445c7" /><Relationship Type="http://schemas.openxmlformats.org/officeDocument/2006/relationships/slide" Target="/ppt/slides/slide4.xml" Id="Rdc2051892a1c4f5a" /><Relationship Type="http://schemas.openxmlformats.org/officeDocument/2006/relationships/slide" Target="/ppt/slides/slide5.xml" Id="Re40ec648d02e4b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66bbf8a76d47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0b670f79246c3" /><Relationship Type="http://schemas.openxmlformats.org/officeDocument/2006/relationships/theme" Target="/ppt/slideMasters/theme/theme1.xml" Id="R4aef4fc072e14d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10b670f79246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8eca3609049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c6669b2554c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265896f3d47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c2093855a46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6a8f75a9c46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BOXMAN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BOXMAN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989 711 539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