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84bcad738042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8eb14d2e064b79"/>
  </p:sldMasterIdLst>
  <p:sldIdLst>
    <p:sldId xmlns:r="http://schemas.openxmlformats.org/officeDocument/2006/relationships" id="256" r:id="R45548b3f15f1405f"/>
    <p:sldId xmlns:r="http://schemas.openxmlformats.org/officeDocument/2006/relationships" id="257" r:id="R35f8c7ad04604e5c"/>
    <p:sldId xmlns:r="http://schemas.openxmlformats.org/officeDocument/2006/relationships" id="258" r:id="R999bee3337d14433"/>
    <p:sldId xmlns:r="http://schemas.openxmlformats.org/officeDocument/2006/relationships" id="259" r:id="R2d952a13096a4323"/>
    <p:sldId xmlns:r="http://schemas.openxmlformats.org/officeDocument/2006/relationships" id="260" r:id="R2315d1c4c4794259"/>
    <p:sldId xmlns:r="http://schemas.openxmlformats.org/officeDocument/2006/relationships" id="261" r:id="Rf77515d78c4b4fa1"/>
    <p:sldId xmlns:r="http://schemas.openxmlformats.org/officeDocument/2006/relationships" id="262" r:id="R7b6b0c9b569b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eb14d2e064b79" /><Relationship Type="http://schemas.openxmlformats.org/officeDocument/2006/relationships/slide" Target="/ppt/slides/slide1.xml" Id="R45548b3f15f1405f" /><Relationship Type="http://schemas.openxmlformats.org/officeDocument/2006/relationships/slide" Target="/ppt/slides/slide2.xml" Id="R35f8c7ad04604e5c" /><Relationship Type="http://schemas.openxmlformats.org/officeDocument/2006/relationships/slide" Target="/ppt/slides/slide3.xml" Id="R999bee3337d14433" /><Relationship Type="http://schemas.openxmlformats.org/officeDocument/2006/relationships/slide" Target="/ppt/slides/slide4.xml" Id="R2d952a13096a4323" /><Relationship Type="http://schemas.openxmlformats.org/officeDocument/2006/relationships/slide" Target="/ppt/slides/slide5.xml" Id="R2315d1c4c4794259" /><Relationship Type="http://schemas.openxmlformats.org/officeDocument/2006/relationships/slide" Target="/ppt/slides/slide6.xml" Id="Rf77515d78c4b4fa1" /><Relationship Type="http://schemas.openxmlformats.org/officeDocument/2006/relationships/slide" Target="/ppt/slides/slide7.xml" Id="R7b6b0c9b569b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56cba17494f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9b0f90bfd448b" /><Relationship Type="http://schemas.openxmlformats.org/officeDocument/2006/relationships/theme" Target="/ppt/slideMasters/theme/theme1.xml" Id="Reb8ac6f4f3384f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29b0f90bfd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32ebbb6de40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3b0f56af9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eaddfff0c41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24ffd958a42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7291c72834c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20673eb31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63253232d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MG EQUITY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EQUITY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 EQUITY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EQUITY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EQUITY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EQUITY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13 125 494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30 817 218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EQUITY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LKG INVESTMENTS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TWE GROUP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EQUITY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Volvat terrasse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989 748 769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EQUITY PARTNERS AS</a:t>
            </a:r>
          </a:p>
        </p:txBody>
      </p:sp>
    </p:spTree>
  </p:cSld>
  <p:clrMapOvr>
    <a:masterClrMapping xmlns:a="http://schemas.openxmlformats.org/drawingml/2006/main"/>
  </p:clrMapOvr>
</p:sld>
</file>