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83fea4cd9049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e61efd8913489b"/>
  </p:sldMasterIdLst>
  <p:sldIdLst>
    <p:sldId xmlns:r="http://schemas.openxmlformats.org/officeDocument/2006/relationships" id="256" r:id="R90d9535895504fc8"/>
    <p:sldId xmlns:r="http://schemas.openxmlformats.org/officeDocument/2006/relationships" id="257" r:id="R7164e573e5944611"/>
    <p:sldId xmlns:r="http://schemas.openxmlformats.org/officeDocument/2006/relationships" id="258" r:id="R1b15693359194846"/>
    <p:sldId xmlns:r="http://schemas.openxmlformats.org/officeDocument/2006/relationships" id="259" r:id="R9e15700cf7f9455a"/>
    <p:sldId xmlns:r="http://schemas.openxmlformats.org/officeDocument/2006/relationships" id="260" r:id="Re0196a31849b45b0"/>
    <p:sldId xmlns:r="http://schemas.openxmlformats.org/officeDocument/2006/relationships" id="261" r:id="Rd85246274fdd4a9b"/>
    <p:sldId xmlns:r="http://schemas.openxmlformats.org/officeDocument/2006/relationships" id="262" r:id="R9cf99f8a763f43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e61efd8913489b" /><Relationship Type="http://schemas.openxmlformats.org/officeDocument/2006/relationships/slide" Target="/ppt/slides/slide1.xml" Id="R90d9535895504fc8" /><Relationship Type="http://schemas.openxmlformats.org/officeDocument/2006/relationships/slide" Target="/ppt/slides/slide2.xml" Id="R7164e573e5944611" /><Relationship Type="http://schemas.openxmlformats.org/officeDocument/2006/relationships/slide" Target="/ppt/slides/slide3.xml" Id="R1b15693359194846" /><Relationship Type="http://schemas.openxmlformats.org/officeDocument/2006/relationships/slide" Target="/ppt/slides/slide4.xml" Id="R9e15700cf7f9455a" /><Relationship Type="http://schemas.openxmlformats.org/officeDocument/2006/relationships/slide" Target="/ppt/slides/slide5.xml" Id="Re0196a31849b45b0" /><Relationship Type="http://schemas.openxmlformats.org/officeDocument/2006/relationships/slide" Target="/ppt/slides/slide6.xml" Id="Rd85246274fdd4a9b" /><Relationship Type="http://schemas.openxmlformats.org/officeDocument/2006/relationships/slide" Target="/ppt/slides/slide7.xml" Id="R9cf99f8a763f43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0a53d6a6c84f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ffc3875704085" /><Relationship Type="http://schemas.openxmlformats.org/officeDocument/2006/relationships/theme" Target="/ppt/slideMasters/theme/theme1.xml" Id="Reb9a0a3f98e949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dffc38757040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3a1088dd844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c0df6931940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717cea08b46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d2c038eea47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5796c10a748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a6d5851fd44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e35bdf70a4d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LIME FRISØR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LIME FRISØR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5 115 307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157 094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1 089 337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2 212 725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AAREM GITTE BERGLJOT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INGER LISE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KOSMO TONJE ERIKA NILSEN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22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989 760 939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