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802f668da44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935a7be376462f"/>
  </p:sldMasterIdLst>
  <p:sldIdLst>
    <p:sldId xmlns:r="http://schemas.openxmlformats.org/officeDocument/2006/relationships" id="256" r:id="Rc909a6da755f4467"/>
    <p:sldId xmlns:r="http://schemas.openxmlformats.org/officeDocument/2006/relationships" id="257" r:id="R430cd54f1efe4f2a"/>
    <p:sldId xmlns:r="http://schemas.openxmlformats.org/officeDocument/2006/relationships" id="258" r:id="Ra77c3d04d8124c9d"/>
    <p:sldId xmlns:r="http://schemas.openxmlformats.org/officeDocument/2006/relationships" id="259" r:id="R88c36fe101664bd2"/>
    <p:sldId xmlns:r="http://schemas.openxmlformats.org/officeDocument/2006/relationships" id="260" r:id="R809fbf30d19c4c5a"/>
    <p:sldId xmlns:r="http://schemas.openxmlformats.org/officeDocument/2006/relationships" id="261" r:id="Refaa09bc36c848a4"/>
    <p:sldId xmlns:r="http://schemas.openxmlformats.org/officeDocument/2006/relationships" id="262" r:id="R0c348395f92b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35a7be376462f" /><Relationship Type="http://schemas.openxmlformats.org/officeDocument/2006/relationships/slide" Target="/ppt/slides/slide1.xml" Id="Rc909a6da755f4467" /><Relationship Type="http://schemas.openxmlformats.org/officeDocument/2006/relationships/slide" Target="/ppt/slides/slide2.xml" Id="R430cd54f1efe4f2a" /><Relationship Type="http://schemas.openxmlformats.org/officeDocument/2006/relationships/slide" Target="/ppt/slides/slide3.xml" Id="Ra77c3d04d8124c9d" /><Relationship Type="http://schemas.openxmlformats.org/officeDocument/2006/relationships/slide" Target="/ppt/slides/slide4.xml" Id="R88c36fe101664bd2" /><Relationship Type="http://schemas.openxmlformats.org/officeDocument/2006/relationships/slide" Target="/ppt/slides/slide5.xml" Id="R809fbf30d19c4c5a" /><Relationship Type="http://schemas.openxmlformats.org/officeDocument/2006/relationships/slide" Target="/ppt/slides/slide6.xml" Id="Refaa09bc36c848a4" /><Relationship Type="http://schemas.openxmlformats.org/officeDocument/2006/relationships/slide" Target="/ppt/slides/slide7.xml" Id="R0c348395f92b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6ab8f8ff349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c08f32111463e" /><Relationship Type="http://schemas.openxmlformats.org/officeDocument/2006/relationships/theme" Target="/ppt/slideMasters/theme/theme1.xml" Id="R2b4e969b1e574c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4c08f32111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8efaf28e7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4967f0bef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5933b08324e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97b8312f142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b566905f3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96c251ab046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5686cfc284f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SPITZE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SPITZE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21 422 305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22 231 448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LANGETEIG BJARNE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Moringvegen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