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41b929e3245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d629f761f41e9"/>
  </p:sldMasterIdLst>
  <p:sldIdLst>
    <p:sldId xmlns:r="http://schemas.openxmlformats.org/officeDocument/2006/relationships" id="256" r:id="R502d215cbf2d4c36"/>
    <p:sldId xmlns:r="http://schemas.openxmlformats.org/officeDocument/2006/relationships" id="257" r:id="R461fa541a00c477f"/>
    <p:sldId xmlns:r="http://schemas.openxmlformats.org/officeDocument/2006/relationships" id="258" r:id="R7e1ece98901946c8"/>
    <p:sldId xmlns:r="http://schemas.openxmlformats.org/officeDocument/2006/relationships" id="259" r:id="Rfe85d544874c41bd"/>
    <p:sldId xmlns:r="http://schemas.openxmlformats.org/officeDocument/2006/relationships" id="260" r:id="R2b0c06f395434c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d629f761f41e9" /><Relationship Type="http://schemas.openxmlformats.org/officeDocument/2006/relationships/slide" Target="/ppt/slides/slide1.xml" Id="R502d215cbf2d4c36" /><Relationship Type="http://schemas.openxmlformats.org/officeDocument/2006/relationships/slide" Target="/ppt/slides/slide2.xml" Id="R461fa541a00c477f" /><Relationship Type="http://schemas.openxmlformats.org/officeDocument/2006/relationships/slide" Target="/ppt/slides/slide3.xml" Id="R7e1ece98901946c8" /><Relationship Type="http://schemas.openxmlformats.org/officeDocument/2006/relationships/slide" Target="/ppt/slides/slide4.xml" Id="Rfe85d544874c41bd" /><Relationship Type="http://schemas.openxmlformats.org/officeDocument/2006/relationships/slide" Target="/ppt/slides/slide5.xml" Id="R2b0c06f395434c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caf0f96b0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790589df54b15" /><Relationship Type="http://schemas.openxmlformats.org/officeDocument/2006/relationships/theme" Target="/ppt/slideMasters/theme/theme1.xml" Id="R0a629df4972b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790589df5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be90fb24a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fc771858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7cc0c65cc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3b6b0fde0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cd9109832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PRÈCIEUX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PRÈCIEUX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PRÈCIEUX AS</a:t>
            </a:r>
          </a:p>
        </p:txBody>
      </p:sp>
    </p:spTree>
  </p:cSld>
  <p:clrMapOvr>
    <a:masterClrMapping xmlns:a="http://schemas.openxmlformats.org/drawingml/2006/main"/>
  </p:clrMapOvr>
</p:sld>
</file>