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2be49459c9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ff9717382041e3"/>
  </p:sldMasterIdLst>
  <p:sldIdLst>
    <p:sldId xmlns:r="http://schemas.openxmlformats.org/officeDocument/2006/relationships" id="256" r:id="R1b379079c44c471a"/>
    <p:sldId xmlns:r="http://schemas.openxmlformats.org/officeDocument/2006/relationships" id="257" r:id="Rc68c0ab5520b413a"/>
    <p:sldId xmlns:r="http://schemas.openxmlformats.org/officeDocument/2006/relationships" id="258" r:id="R9f87c8bddf574139"/>
    <p:sldId xmlns:r="http://schemas.openxmlformats.org/officeDocument/2006/relationships" id="259" r:id="R5cd7660573f0465b"/>
    <p:sldId xmlns:r="http://schemas.openxmlformats.org/officeDocument/2006/relationships" id="260" r:id="R16c99797418f4dd1"/>
    <p:sldId xmlns:r="http://schemas.openxmlformats.org/officeDocument/2006/relationships" id="261" r:id="Rdd15cda3ef2b4225"/>
    <p:sldId xmlns:r="http://schemas.openxmlformats.org/officeDocument/2006/relationships" id="262" r:id="R62df7fff1c6d41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f9717382041e3" /><Relationship Type="http://schemas.openxmlformats.org/officeDocument/2006/relationships/slide" Target="/ppt/slides/slide1.xml" Id="R1b379079c44c471a" /><Relationship Type="http://schemas.openxmlformats.org/officeDocument/2006/relationships/slide" Target="/ppt/slides/slide2.xml" Id="Rc68c0ab5520b413a" /><Relationship Type="http://schemas.openxmlformats.org/officeDocument/2006/relationships/slide" Target="/ppt/slides/slide3.xml" Id="R9f87c8bddf574139" /><Relationship Type="http://schemas.openxmlformats.org/officeDocument/2006/relationships/slide" Target="/ppt/slides/slide4.xml" Id="R5cd7660573f0465b" /><Relationship Type="http://schemas.openxmlformats.org/officeDocument/2006/relationships/slide" Target="/ppt/slides/slide5.xml" Id="R16c99797418f4dd1" /><Relationship Type="http://schemas.openxmlformats.org/officeDocument/2006/relationships/slide" Target="/ppt/slides/slide6.xml" Id="Rdd15cda3ef2b4225" /><Relationship Type="http://schemas.openxmlformats.org/officeDocument/2006/relationships/slide" Target="/ppt/slides/slide7.xml" Id="R62df7fff1c6d41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eef8471c54b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ce7486d6f4572" /><Relationship Type="http://schemas.openxmlformats.org/officeDocument/2006/relationships/theme" Target="/ppt/slideMasters/theme/theme1.xml" Id="Rc50eaa3909f941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fce7486d6f45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f8f940f8f47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a48506ffc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d5475ece0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89b3d634b40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0cdf20d604e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b9d387f2945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f9151bbdb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OH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1 668 145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6 114 358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9 353 869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ØYESVOLD OLE HÅKON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ØYESVOLD HEDDA KRISTINE K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ØYESVOLD THINA HELENE K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989 850 776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