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673e85105b4c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f0761178d24ba8"/>
  </p:sldMasterIdLst>
  <p:sldIdLst>
    <p:sldId xmlns:r="http://schemas.openxmlformats.org/officeDocument/2006/relationships" id="256" r:id="Re31a2576ee734d2f"/>
    <p:sldId xmlns:r="http://schemas.openxmlformats.org/officeDocument/2006/relationships" id="257" r:id="Recc40d8e166e4f44"/>
    <p:sldId xmlns:r="http://schemas.openxmlformats.org/officeDocument/2006/relationships" id="258" r:id="R91726fd6f3594e2e"/>
    <p:sldId xmlns:r="http://schemas.openxmlformats.org/officeDocument/2006/relationships" id="259" r:id="Rf1be38d035c64a7b"/>
    <p:sldId xmlns:r="http://schemas.openxmlformats.org/officeDocument/2006/relationships" id="260" r:id="R6e33e7edadef41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f0761178d24ba8" /><Relationship Type="http://schemas.openxmlformats.org/officeDocument/2006/relationships/slide" Target="/ppt/slides/slide1.xml" Id="Re31a2576ee734d2f" /><Relationship Type="http://schemas.openxmlformats.org/officeDocument/2006/relationships/slide" Target="/ppt/slides/slide2.xml" Id="Recc40d8e166e4f44" /><Relationship Type="http://schemas.openxmlformats.org/officeDocument/2006/relationships/slide" Target="/ppt/slides/slide3.xml" Id="R91726fd6f3594e2e" /><Relationship Type="http://schemas.openxmlformats.org/officeDocument/2006/relationships/slide" Target="/ppt/slides/slide4.xml" Id="Rf1be38d035c64a7b" /><Relationship Type="http://schemas.openxmlformats.org/officeDocument/2006/relationships/slide" Target="/ppt/slides/slide5.xml" Id="R6e33e7edadef41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5ed8c3a77e44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557ce932f4514" /><Relationship Type="http://schemas.openxmlformats.org/officeDocument/2006/relationships/theme" Target="/ppt/slideMasters/theme/theme1.xml" Id="R614269c7cd224b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4557ce932f45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3b5da0a474c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597840d3f4b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87095d38c4d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15ea137b44a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f9779b5d845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EVOLUTION SOFTWARE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EVOLUTION SOFTWARE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EVOLUTION SOFTWARE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EVOLUTION SOFTWARE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EVOLUTION SOFTWARE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EVOLUTION SOFTWARE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989 877 607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EVOLUTION SOFTWARE AS</a:t>
            </a:r>
          </a:p>
        </p:txBody>
      </p:sp>
    </p:spTree>
  </p:cSld>
  <p:clrMapOvr>
    <a:masterClrMapping xmlns:a="http://schemas.openxmlformats.org/drawingml/2006/main"/>
  </p:clrMapOvr>
</p:sld>
</file>