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06f98cd01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8eb7dc34049ce"/>
  </p:sldMasterIdLst>
  <p:sldIdLst>
    <p:sldId xmlns:r="http://schemas.openxmlformats.org/officeDocument/2006/relationships" id="256" r:id="R0d1cd553aa434792"/>
    <p:sldId xmlns:r="http://schemas.openxmlformats.org/officeDocument/2006/relationships" id="257" r:id="Rdca0c8a60f4042ee"/>
    <p:sldId xmlns:r="http://schemas.openxmlformats.org/officeDocument/2006/relationships" id="258" r:id="R83e253ac2a4a4cc6"/>
    <p:sldId xmlns:r="http://schemas.openxmlformats.org/officeDocument/2006/relationships" id="259" r:id="Ra465ae01eb66414c"/>
    <p:sldId xmlns:r="http://schemas.openxmlformats.org/officeDocument/2006/relationships" id="260" r:id="R33ab771002b2459f"/>
    <p:sldId xmlns:r="http://schemas.openxmlformats.org/officeDocument/2006/relationships" id="261" r:id="Rb1b0b24b9069413a"/>
    <p:sldId xmlns:r="http://schemas.openxmlformats.org/officeDocument/2006/relationships" id="262" r:id="R0c4534b4b6ba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8eb7dc34049ce" /><Relationship Type="http://schemas.openxmlformats.org/officeDocument/2006/relationships/slide" Target="/ppt/slides/slide1.xml" Id="R0d1cd553aa434792" /><Relationship Type="http://schemas.openxmlformats.org/officeDocument/2006/relationships/slide" Target="/ppt/slides/slide2.xml" Id="Rdca0c8a60f4042ee" /><Relationship Type="http://schemas.openxmlformats.org/officeDocument/2006/relationships/slide" Target="/ppt/slides/slide3.xml" Id="R83e253ac2a4a4cc6" /><Relationship Type="http://schemas.openxmlformats.org/officeDocument/2006/relationships/slide" Target="/ppt/slides/slide4.xml" Id="Ra465ae01eb66414c" /><Relationship Type="http://schemas.openxmlformats.org/officeDocument/2006/relationships/slide" Target="/ppt/slides/slide5.xml" Id="R33ab771002b2459f" /><Relationship Type="http://schemas.openxmlformats.org/officeDocument/2006/relationships/slide" Target="/ppt/slides/slide6.xml" Id="Rb1b0b24b9069413a" /><Relationship Type="http://schemas.openxmlformats.org/officeDocument/2006/relationships/slide" Target="/ppt/slides/slide7.xml" Id="R0c4534b4b6ba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cfa8e4812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b80cb23da4411" /><Relationship Type="http://schemas.openxmlformats.org/officeDocument/2006/relationships/theme" Target="/ppt/slideMasters/theme/theme1.xml" Id="R478a333b6189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b80cb23da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7f6e31805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04bb2fe00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b7fe4cf2e49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06681866f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9b9d3fbaa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50fb2193c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136d51c034a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