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f6fd84f1bf49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c61a6621f2441e"/>
  </p:sldMasterIdLst>
  <p:sldIdLst>
    <p:sldId xmlns:r="http://schemas.openxmlformats.org/officeDocument/2006/relationships" id="256" r:id="Re7291e4ece924516"/>
    <p:sldId xmlns:r="http://schemas.openxmlformats.org/officeDocument/2006/relationships" id="257" r:id="R0e63920b46e841f9"/>
    <p:sldId xmlns:r="http://schemas.openxmlformats.org/officeDocument/2006/relationships" id="258" r:id="Rfbd208aeaf5c4edf"/>
    <p:sldId xmlns:r="http://schemas.openxmlformats.org/officeDocument/2006/relationships" id="259" r:id="Rf5f68ad4ceaf4b2c"/>
    <p:sldId xmlns:r="http://schemas.openxmlformats.org/officeDocument/2006/relationships" id="260" r:id="R49830d48bc6a42c3"/>
    <p:sldId xmlns:r="http://schemas.openxmlformats.org/officeDocument/2006/relationships" id="261" r:id="R0d0a7b78b7c84e27"/>
    <p:sldId xmlns:r="http://schemas.openxmlformats.org/officeDocument/2006/relationships" id="262" r:id="R0d5ca96276714d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c61a6621f2441e" /><Relationship Type="http://schemas.openxmlformats.org/officeDocument/2006/relationships/slide" Target="/ppt/slides/slide1.xml" Id="Re7291e4ece924516" /><Relationship Type="http://schemas.openxmlformats.org/officeDocument/2006/relationships/slide" Target="/ppt/slides/slide2.xml" Id="R0e63920b46e841f9" /><Relationship Type="http://schemas.openxmlformats.org/officeDocument/2006/relationships/slide" Target="/ppt/slides/slide3.xml" Id="Rfbd208aeaf5c4edf" /><Relationship Type="http://schemas.openxmlformats.org/officeDocument/2006/relationships/slide" Target="/ppt/slides/slide4.xml" Id="Rf5f68ad4ceaf4b2c" /><Relationship Type="http://schemas.openxmlformats.org/officeDocument/2006/relationships/slide" Target="/ppt/slides/slide5.xml" Id="R49830d48bc6a42c3" /><Relationship Type="http://schemas.openxmlformats.org/officeDocument/2006/relationships/slide" Target="/ppt/slides/slide6.xml" Id="R0d0a7b78b7c84e27" /><Relationship Type="http://schemas.openxmlformats.org/officeDocument/2006/relationships/slide" Target="/ppt/slides/slide7.xml" Id="R0d5ca96276714d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5ccc12e2ca4f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12c7f3a0a485c" /><Relationship Type="http://schemas.openxmlformats.org/officeDocument/2006/relationships/theme" Target="/ppt/slideMasters/theme/theme1.xml" Id="R13d32924acee41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212c7f3a0a48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fcb26f1074e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fcd7ce96f44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f1c8fa08b49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03b56c8f647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03e4a0dcb42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25f27a28049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e5f11d3f44e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CANDIS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CANDIS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4 370 445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4 487 023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HENRY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Hvalåsveien 31B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989 966 421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