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b17c651446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3aa71a00ea4fe6"/>
  </p:sldMasterIdLst>
  <p:sldIdLst>
    <p:sldId xmlns:r="http://schemas.openxmlformats.org/officeDocument/2006/relationships" id="256" r:id="Rcd7067e3dbd74445"/>
    <p:sldId xmlns:r="http://schemas.openxmlformats.org/officeDocument/2006/relationships" id="257" r:id="R174f1bf16e744ec8"/>
    <p:sldId xmlns:r="http://schemas.openxmlformats.org/officeDocument/2006/relationships" id="258" r:id="Rac0555dcdad54e26"/>
    <p:sldId xmlns:r="http://schemas.openxmlformats.org/officeDocument/2006/relationships" id="259" r:id="R750772eb3d234838"/>
    <p:sldId xmlns:r="http://schemas.openxmlformats.org/officeDocument/2006/relationships" id="260" r:id="Rcfc5f37c228e47d5"/>
    <p:sldId xmlns:r="http://schemas.openxmlformats.org/officeDocument/2006/relationships" id="261" r:id="R15fd86bc66dd44ac"/>
    <p:sldId xmlns:r="http://schemas.openxmlformats.org/officeDocument/2006/relationships" id="262" r:id="Ree6775508d7a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aa71a00ea4fe6" /><Relationship Type="http://schemas.openxmlformats.org/officeDocument/2006/relationships/slide" Target="/ppt/slides/slide1.xml" Id="Rcd7067e3dbd74445" /><Relationship Type="http://schemas.openxmlformats.org/officeDocument/2006/relationships/slide" Target="/ppt/slides/slide2.xml" Id="R174f1bf16e744ec8" /><Relationship Type="http://schemas.openxmlformats.org/officeDocument/2006/relationships/slide" Target="/ppt/slides/slide3.xml" Id="Rac0555dcdad54e26" /><Relationship Type="http://schemas.openxmlformats.org/officeDocument/2006/relationships/slide" Target="/ppt/slides/slide4.xml" Id="R750772eb3d234838" /><Relationship Type="http://schemas.openxmlformats.org/officeDocument/2006/relationships/slide" Target="/ppt/slides/slide5.xml" Id="Rcfc5f37c228e47d5" /><Relationship Type="http://schemas.openxmlformats.org/officeDocument/2006/relationships/slide" Target="/ppt/slides/slide6.xml" Id="R15fd86bc66dd44ac" /><Relationship Type="http://schemas.openxmlformats.org/officeDocument/2006/relationships/slide" Target="/ppt/slides/slide7.xml" Id="Ree6775508d7a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e89a9f7b2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354d98c44d6d" /><Relationship Type="http://schemas.openxmlformats.org/officeDocument/2006/relationships/theme" Target="/ppt/slideMasters/theme/theme1.xml" Id="R8867747bb22a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a354d98c4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4174bfba3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e91abe932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ef1c88431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6eb034ab5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ca8b2d031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83738259f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4a6d50e8c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VALOGIANT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VALOGIANT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49 854 104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49 952 007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EMILIE OTTERBECK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MARIE OTTERBECK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GRAVRÅK OLVE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989 967 614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VALOGIANT AS</a:t>
            </a:r>
          </a:p>
        </p:txBody>
      </p:sp>
    </p:spTree>
  </p:cSld>
  <p:clrMapOvr>
    <a:masterClrMapping xmlns:a="http://schemas.openxmlformats.org/drawingml/2006/main"/>
  </p:clrMapOvr>
</p:sld>
</file>