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c16a9dd7d648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38c65683344eec"/>
  </p:sldMasterIdLst>
  <p:sldIdLst>
    <p:sldId xmlns:r="http://schemas.openxmlformats.org/officeDocument/2006/relationships" id="256" r:id="R16e715b5c8d246a2"/>
    <p:sldId xmlns:r="http://schemas.openxmlformats.org/officeDocument/2006/relationships" id="257" r:id="R37a6a72d9b324bd3"/>
    <p:sldId xmlns:r="http://schemas.openxmlformats.org/officeDocument/2006/relationships" id="258" r:id="R33f447b644914ac2"/>
    <p:sldId xmlns:r="http://schemas.openxmlformats.org/officeDocument/2006/relationships" id="259" r:id="R664355080672402e"/>
    <p:sldId xmlns:r="http://schemas.openxmlformats.org/officeDocument/2006/relationships" id="260" r:id="Rd1891029df064d9f"/>
    <p:sldId xmlns:r="http://schemas.openxmlformats.org/officeDocument/2006/relationships" id="261" r:id="Rff054224078c415e"/>
    <p:sldId xmlns:r="http://schemas.openxmlformats.org/officeDocument/2006/relationships" id="262" r:id="R745f4cf58fd743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8c65683344eec" /><Relationship Type="http://schemas.openxmlformats.org/officeDocument/2006/relationships/slide" Target="/ppt/slides/slide1.xml" Id="R16e715b5c8d246a2" /><Relationship Type="http://schemas.openxmlformats.org/officeDocument/2006/relationships/slide" Target="/ppt/slides/slide2.xml" Id="R37a6a72d9b324bd3" /><Relationship Type="http://schemas.openxmlformats.org/officeDocument/2006/relationships/slide" Target="/ppt/slides/slide3.xml" Id="R33f447b644914ac2" /><Relationship Type="http://schemas.openxmlformats.org/officeDocument/2006/relationships/slide" Target="/ppt/slides/slide4.xml" Id="R664355080672402e" /><Relationship Type="http://schemas.openxmlformats.org/officeDocument/2006/relationships/slide" Target="/ppt/slides/slide5.xml" Id="Rd1891029df064d9f" /><Relationship Type="http://schemas.openxmlformats.org/officeDocument/2006/relationships/slide" Target="/ppt/slides/slide6.xml" Id="Rff054224078c415e" /><Relationship Type="http://schemas.openxmlformats.org/officeDocument/2006/relationships/slide" Target="/ppt/slides/slide7.xml" Id="R745f4cf58fd743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1810f639048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14ff16787407b" /><Relationship Type="http://schemas.openxmlformats.org/officeDocument/2006/relationships/theme" Target="/ppt/slideMasters/theme/theme1.xml" Id="Rb9f99536579244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614ff1678740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513f6695a4e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2866da9b045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0c7175eac4f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5bfa43abd4d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051df925340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8e7f9629f4d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c6b23a3da47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LUND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LUND MASKIN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4 990 114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5 373 012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Allestadveien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4404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989 986 384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