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a2b3dae3c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ecc6542174ccb"/>
  </p:sldMasterIdLst>
  <p:sldIdLst>
    <p:sldId xmlns:r="http://schemas.openxmlformats.org/officeDocument/2006/relationships" id="256" r:id="Re52befe66c204021"/>
    <p:sldId xmlns:r="http://schemas.openxmlformats.org/officeDocument/2006/relationships" id="257" r:id="R2c2f1f0adc064a41"/>
    <p:sldId xmlns:r="http://schemas.openxmlformats.org/officeDocument/2006/relationships" id="258" r:id="Rd2e4d6ca0f164649"/>
    <p:sldId xmlns:r="http://schemas.openxmlformats.org/officeDocument/2006/relationships" id="259" r:id="Rdae2eb9669254c62"/>
    <p:sldId xmlns:r="http://schemas.openxmlformats.org/officeDocument/2006/relationships" id="260" r:id="R53c5c9b72cfe40eb"/>
    <p:sldId xmlns:r="http://schemas.openxmlformats.org/officeDocument/2006/relationships" id="261" r:id="R52045025cc034871"/>
    <p:sldId xmlns:r="http://schemas.openxmlformats.org/officeDocument/2006/relationships" id="262" r:id="Rb3d6c5482946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ecc6542174ccb" /><Relationship Type="http://schemas.openxmlformats.org/officeDocument/2006/relationships/slide" Target="/ppt/slides/slide1.xml" Id="Re52befe66c204021" /><Relationship Type="http://schemas.openxmlformats.org/officeDocument/2006/relationships/slide" Target="/ppt/slides/slide2.xml" Id="R2c2f1f0adc064a41" /><Relationship Type="http://schemas.openxmlformats.org/officeDocument/2006/relationships/slide" Target="/ppt/slides/slide3.xml" Id="Rd2e4d6ca0f164649" /><Relationship Type="http://schemas.openxmlformats.org/officeDocument/2006/relationships/slide" Target="/ppt/slides/slide4.xml" Id="Rdae2eb9669254c62" /><Relationship Type="http://schemas.openxmlformats.org/officeDocument/2006/relationships/slide" Target="/ppt/slides/slide5.xml" Id="R53c5c9b72cfe40eb" /><Relationship Type="http://schemas.openxmlformats.org/officeDocument/2006/relationships/slide" Target="/ppt/slides/slide6.xml" Id="R52045025cc034871" /><Relationship Type="http://schemas.openxmlformats.org/officeDocument/2006/relationships/slide" Target="/ppt/slides/slide7.xml" Id="Rb3d6c5482946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a175972ef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c657fec244a56" /><Relationship Type="http://schemas.openxmlformats.org/officeDocument/2006/relationships/theme" Target="/ppt/slideMasters/theme/theme1.xml" Id="R14e6b8800237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c657fec244a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9072fa753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32b958a5343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c08539af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a9e8cfa24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286c0626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9c5d5fa0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407d22775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KEYPRO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KEYPRO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21 930 868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11 724 543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9 774 108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502 496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15 600 416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GEOMATIKK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990 051 232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KEYPRO AS</a:t>
            </a:r>
          </a:p>
        </p:txBody>
      </p:sp>
    </p:spTree>
  </p:cSld>
  <p:clrMapOvr>
    <a:masterClrMapping xmlns:a="http://schemas.openxmlformats.org/drawingml/2006/main"/>
  </p:clrMapOvr>
</p:sld>
</file>