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36b124b6b4a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9eee3d087448e"/>
  </p:sldMasterIdLst>
  <p:sldIdLst>
    <p:sldId xmlns:r="http://schemas.openxmlformats.org/officeDocument/2006/relationships" id="256" r:id="R8c28acf256414273"/>
    <p:sldId xmlns:r="http://schemas.openxmlformats.org/officeDocument/2006/relationships" id="257" r:id="Rff64c734133b4120"/>
    <p:sldId xmlns:r="http://schemas.openxmlformats.org/officeDocument/2006/relationships" id="258" r:id="R0381e426e7ae4b7f"/>
    <p:sldId xmlns:r="http://schemas.openxmlformats.org/officeDocument/2006/relationships" id="259" r:id="R69e85c4d486241fe"/>
    <p:sldId xmlns:r="http://schemas.openxmlformats.org/officeDocument/2006/relationships" id="260" r:id="R445486bca0614d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9eee3d087448e" /><Relationship Type="http://schemas.openxmlformats.org/officeDocument/2006/relationships/slide" Target="/ppt/slides/slide1.xml" Id="R8c28acf256414273" /><Relationship Type="http://schemas.openxmlformats.org/officeDocument/2006/relationships/slide" Target="/ppt/slides/slide2.xml" Id="Rff64c734133b4120" /><Relationship Type="http://schemas.openxmlformats.org/officeDocument/2006/relationships/slide" Target="/ppt/slides/slide3.xml" Id="R0381e426e7ae4b7f" /><Relationship Type="http://schemas.openxmlformats.org/officeDocument/2006/relationships/slide" Target="/ppt/slides/slide4.xml" Id="R69e85c4d486241fe" /><Relationship Type="http://schemas.openxmlformats.org/officeDocument/2006/relationships/slide" Target="/ppt/slides/slide5.xml" Id="R445486bca0614d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a4c982d5a4a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93842eb4a4c21" /><Relationship Type="http://schemas.openxmlformats.org/officeDocument/2006/relationships/theme" Target="/ppt/slideMasters/theme/theme1.xml" Id="Re23b506ac74d42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93842eb4a4c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ba371bfb346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cc79450cf41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06731991b45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2ccd0ad9640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2dabaef1841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BB-FONDET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BB-FONDET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990 097 739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