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4199bf5d2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a480ff4a54bdf"/>
  </p:sldMasterIdLst>
  <p:sldIdLst>
    <p:sldId xmlns:r="http://schemas.openxmlformats.org/officeDocument/2006/relationships" id="256" r:id="Re15cdd91f8674981"/>
    <p:sldId xmlns:r="http://schemas.openxmlformats.org/officeDocument/2006/relationships" id="257" r:id="R4ef0573b84964ffd"/>
    <p:sldId xmlns:r="http://schemas.openxmlformats.org/officeDocument/2006/relationships" id="258" r:id="R650b8d411a1e4505"/>
    <p:sldId xmlns:r="http://schemas.openxmlformats.org/officeDocument/2006/relationships" id="259" r:id="R143c84a0f671413c"/>
    <p:sldId xmlns:r="http://schemas.openxmlformats.org/officeDocument/2006/relationships" id="260" r:id="Rc8b5f88df9164dd3"/>
    <p:sldId xmlns:r="http://schemas.openxmlformats.org/officeDocument/2006/relationships" id="261" r:id="R26fdd9fb62264582"/>
    <p:sldId xmlns:r="http://schemas.openxmlformats.org/officeDocument/2006/relationships" id="262" r:id="R804d5c9d503b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a480ff4a54bdf" /><Relationship Type="http://schemas.openxmlformats.org/officeDocument/2006/relationships/slide" Target="/ppt/slides/slide1.xml" Id="Re15cdd91f8674981" /><Relationship Type="http://schemas.openxmlformats.org/officeDocument/2006/relationships/slide" Target="/ppt/slides/slide2.xml" Id="R4ef0573b84964ffd" /><Relationship Type="http://schemas.openxmlformats.org/officeDocument/2006/relationships/slide" Target="/ppt/slides/slide3.xml" Id="R650b8d411a1e4505" /><Relationship Type="http://schemas.openxmlformats.org/officeDocument/2006/relationships/slide" Target="/ppt/slides/slide4.xml" Id="R143c84a0f671413c" /><Relationship Type="http://schemas.openxmlformats.org/officeDocument/2006/relationships/slide" Target="/ppt/slides/slide5.xml" Id="Rc8b5f88df9164dd3" /><Relationship Type="http://schemas.openxmlformats.org/officeDocument/2006/relationships/slide" Target="/ppt/slides/slide6.xml" Id="R26fdd9fb62264582" /><Relationship Type="http://schemas.openxmlformats.org/officeDocument/2006/relationships/slide" Target="/ppt/slides/slide7.xml" Id="R804d5c9d503b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69111384d45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aca96d17743fb" /><Relationship Type="http://schemas.openxmlformats.org/officeDocument/2006/relationships/theme" Target="/ppt/slideMasters/theme/theme1.xml" Id="R99e0b0b6d642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7aca96d177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e89d09db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2408d954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072b78b2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595a5470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ccaecd34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972802f8a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71c5513d6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VPRO AS ble etablert [år] og holder til i Husnes.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401 128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669 326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TORMOD SUND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VEGARD SUND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Christin Sund 201, Kleivavegen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5460 Husnes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lvar@statoil.com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990 105 855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