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f85f72571f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35c2a4302f4f32"/>
  </p:sldMasterIdLst>
  <p:sldIdLst>
    <p:sldId xmlns:r="http://schemas.openxmlformats.org/officeDocument/2006/relationships" id="256" r:id="R4dfb4aedf52b4c25"/>
    <p:sldId xmlns:r="http://schemas.openxmlformats.org/officeDocument/2006/relationships" id="257" r:id="Rf928dc9aa30c4365"/>
    <p:sldId xmlns:r="http://schemas.openxmlformats.org/officeDocument/2006/relationships" id="258" r:id="R9d0597bab5ab4c30"/>
    <p:sldId xmlns:r="http://schemas.openxmlformats.org/officeDocument/2006/relationships" id="259" r:id="R08a0367c060247b1"/>
    <p:sldId xmlns:r="http://schemas.openxmlformats.org/officeDocument/2006/relationships" id="260" r:id="R77c0a440888b4d25"/>
    <p:sldId xmlns:r="http://schemas.openxmlformats.org/officeDocument/2006/relationships" id="261" r:id="R0ed9eebc9dcf4ec7"/>
    <p:sldId xmlns:r="http://schemas.openxmlformats.org/officeDocument/2006/relationships" id="262" r:id="Rabf31c02b54e46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5c2a4302f4f32" /><Relationship Type="http://schemas.openxmlformats.org/officeDocument/2006/relationships/slide" Target="/ppt/slides/slide1.xml" Id="R4dfb4aedf52b4c25" /><Relationship Type="http://schemas.openxmlformats.org/officeDocument/2006/relationships/slide" Target="/ppt/slides/slide2.xml" Id="Rf928dc9aa30c4365" /><Relationship Type="http://schemas.openxmlformats.org/officeDocument/2006/relationships/slide" Target="/ppt/slides/slide3.xml" Id="R9d0597bab5ab4c30" /><Relationship Type="http://schemas.openxmlformats.org/officeDocument/2006/relationships/slide" Target="/ppt/slides/slide4.xml" Id="R08a0367c060247b1" /><Relationship Type="http://schemas.openxmlformats.org/officeDocument/2006/relationships/slide" Target="/ppt/slides/slide5.xml" Id="R77c0a440888b4d25" /><Relationship Type="http://schemas.openxmlformats.org/officeDocument/2006/relationships/slide" Target="/ppt/slides/slide6.xml" Id="R0ed9eebc9dcf4ec7" /><Relationship Type="http://schemas.openxmlformats.org/officeDocument/2006/relationships/slide" Target="/ppt/slides/slide7.xml" Id="Rabf31c02b54e46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e13dc3ca1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a6a08794544c4" /><Relationship Type="http://schemas.openxmlformats.org/officeDocument/2006/relationships/theme" Target="/ppt/slideMasters/theme/theme1.xml" Id="R0a47036d9d7b47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5a6a08794544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b561e7b2c42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77560fab7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a533dc60a4c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bdd90cdfa4f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1c50b704443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b8763a3154a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5853366e24c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