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9596c0fed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577c2c0464fb4"/>
  </p:sldMasterIdLst>
  <p:sldIdLst>
    <p:sldId xmlns:r="http://schemas.openxmlformats.org/officeDocument/2006/relationships" id="256" r:id="R3f89d5322b7d4bd9"/>
    <p:sldId xmlns:r="http://schemas.openxmlformats.org/officeDocument/2006/relationships" id="257" r:id="R49eb18bb04394dda"/>
    <p:sldId xmlns:r="http://schemas.openxmlformats.org/officeDocument/2006/relationships" id="258" r:id="R77248e3b3b174226"/>
    <p:sldId xmlns:r="http://schemas.openxmlformats.org/officeDocument/2006/relationships" id="259" r:id="Rf9664965053e447a"/>
    <p:sldId xmlns:r="http://schemas.openxmlformats.org/officeDocument/2006/relationships" id="260" r:id="R0a3df181bb80455c"/>
    <p:sldId xmlns:r="http://schemas.openxmlformats.org/officeDocument/2006/relationships" id="261" r:id="R5e6d282dbc034de9"/>
    <p:sldId xmlns:r="http://schemas.openxmlformats.org/officeDocument/2006/relationships" id="262" r:id="Rec45ab44fb6e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577c2c0464fb4" /><Relationship Type="http://schemas.openxmlformats.org/officeDocument/2006/relationships/slide" Target="/ppt/slides/slide1.xml" Id="R3f89d5322b7d4bd9" /><Relationship Type="http://schemas.openxmlformats.org/officeDocument/2006/relationships/slide" Target="/ppt/slides/slide2.xml" Id="R49eb18bb04394dda" /><Relationship Type="http://schemas.openxmlformats.org/officeDocument/2006/relationships/slide" Target="/ppt/slides/slide3.xml" Id="R77248e3b3b174226" /><Relationship Type="http://schemas.openxmlformats.org/officeDocument/2006/relationships/slide" Target="/ppt/slides/slide4.xml" Id="Rf9664965053e447a" /><Relationship Type="http://schemas.openxmlformats.org/officeDocument/2006/relationships/slide" Target="/ppt/slides/slide5.xml" Id="R0a3df181bb80455c" /><Relationship Type="http://schemas.openxmlformats.org/officeDocument/2006/relationships/slide" Target="/ppt/slides/slide6.xml" Id="R5e6d282dbc034de9" /><Relationship Type="http://schemas.openxmlformats.org/officeDocument/2006/relationships/slide" Target="/ppt/slides/slide7.xml" Id="Rec45ab44fb6e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ff6c0060d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f5ead5f64184" /><Relationship Type="http://schemas.openxmlformats.org/officeDocument/2006/relationships/theme" Target="/ppt/slideMasters/theme/theme1.xml" Id="Rd8d6af9781ce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ff5ead5f6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16967025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79dbedbb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09b2414b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59d2359a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af794e8a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55c40c5145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300c513ef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