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b011f600f840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54f94aeb1940e2"/>
  </p:sldMasterIdLst>
  <p:sldIdLst>
    <p:sldId xmlns:r="http://schemas.openxmlformats.org/officeDocument/2006/relationships" id="256" r:id="R97a492f78a71432f"/>
    <p:sldId xmlns:r="http://schemas.openxmlformats.org/officeDocument/2006/relationships" id="257" r:id="R96575a38cae44d94"/>
    <p:sldId xmlns:r="http://schemas.openxmlformats.org/officeDocument/2006/relationships" id="258" r:id="R1ba68b963c764cba"/>
    <p:sldId xmlns:r="http://schemas.openxmlformats.org/officeDocument/2006/relationships" id="259" r:id="R52a31e80bb004bb5"/>
    <p:sldId xmlns:r="http://schemas.openxmlformats.org/officeDocument/2006/relationships" id="260" r:id="Rea12363407f74745"/>
    <p:sldId xmlns:r="http://schemas.openxmlformats.org/officeDocument/2006/relationships" id="261" r:id="R51a6814077184dea"/>
    <p:sldId xmlns:r="http://schemas.openxmlformats.org/officeDocument/2006/relationships" id="262" r:id="Rbc6fae2ef0ac44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54f94aeb1940e2" /><Relationship Type="http://schemas.openxmlformats.org/officeDocument/2006/relationships/slide" Target="/ppt/slides/slide1.xml" Id="R97a492f78a71432f" /><Relationship Type="http://schemas.openxmlformats.org/officeDocument/2006/relationships/slide" Target="/ppt/slides/slide2.xml" Id="R96575a38cae44d94" /><Relationship Type="http://schemas.openxmlformats.org/officeDocument/2006/relationships/slide" Target="/ppt/slides/slide3.xml" Id="R1ba68b963c764cba" /><Relationship Type="http://schemas.openxmlformats.org/officeDocument/2006/relationships/slide" Target="/ppt/slides/slide4.xml" Id="R52a31e80bb004bb5" /><Relationship Type="http://schemas.openxmlformats.org/officeDocument/2006/relationships/slide" Target="/ppt/slides/slide5.xml" Id="Rea12363407f74745" /><Relationship Type="http://schemas.openxmlformats.org/officeDocument/2006/relationships/slide" Target="/ppt/slides/slide6.xml" Id="R51a6814077184dea" /><Relationship Type="http://schemas.openxmlformats.org/officeDocument/2006/relationships/slide" Target="/ppt/slides/slide7.xml" Id="Rbc6fae2ef0ac44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2ba3e8697f40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8cd13295eb4d34" /><Relationship Type="http://schemas.openxmlformats.org/officeDocument/2006/relationships/theme" Target="/ppt/slideMasters/theme/theme1.xml" Id="R72d2e6dffc5741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8cd13295eb4d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59f84370ee47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ba43af3e7544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0941fb2ac149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40132910f243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79f76684dc49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1f5080db6c47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760ee5297946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GRAJA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GRAJA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−162 479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2 398 814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28 244 674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28 306 428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 GRAARUD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HÅVARD GRAARUD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PER-HÅKON GRAARUD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THERESE-HELEN GRAARUD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Jan Håvard Graarud, Ekebergveien 226B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990 246 521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GRAJA INVEST AS</a:t>
            </a:r>
          </a:p>
        </p:txBody>
      </p:sp>
    </p:spTree>
  </p:cSld>
  <p:clrMapOvr>
    <a:masterClrMapping xmlns:a="http://schemas.openxmlformats.org/drawingml/2006/main"/>
  </p:clrMapOvr>
</p:sld>
</file>