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11ac80032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42307db0442fa"/>
  </p:sldMasterIdLst>
  <p:sldIdLst>
    <p:sldId xmlns:r="http://schemas.openxmlformats.org/officeDocument/2006/relationships" id="256" r:id="Rcb35d4f0fde94079"/>
    <p:sldId xmlns:r="http://schemas.openxmlformats.org/officeDocument/2006/relationships" id="257" r:id="Rd5563b45b77c44a5"/>
    <p:sldId xmlns:r="http://schemas.openxmlformats.org/officeDocument/2006/relationships" id="258" r:id="R44784b8c5e644f4b"/>
    <p:sldId xmlns:r="http://schemas.openxmlformats.org/officeDocument/2006/relationships" id="259" r:id="R3186123eb10045b4"/>
    <p:sldId xmlns:r="http://schemas.openxmlformats.org/officeDocument/2006/relationships" id="260" r:id="Re12930206a2a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42307db0442fa" /><Relationship Type="http://schemas.openxmlformats.org/officeDocument/2006/relationships/slide" Target="/ppt/slides/slide1.xml" Id="Rcb35d4f0fde94079" /><Relationship Type="http://schemas.openxmlformats.org/officeDocument/2006/relationships/slide" Target="/ppt/slides/slide2.xml" Id="Rd5563b45b77c44a5" /><Relationship Type="http://schemas.openxmlformats.org/officeDocument/2006/relationships/slide" Target="/ppt/slides/slide3.xml" Id="R44784b8c5e644f4b" /><Relationship Type="http://schemas.openxmlformats.org/officeDocument/2006/relationships/slide" Target="/ppt/slides/slide4.xml" Id="R3186123eb10045b4" /><Relationship Type="http://schemas.openxmlformats.org/officeDocument/2006/relationships/slide" Target="/ppt/slides/slide5.xml" Id="Re12930206a2a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c3af1ad45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136d16ace4fe7" /><Relationship Type="http://schemas.openxmlformats.org/officeDocument/2006/relationships/theme" Target="/ppt/slideMasters/theme/theme1.xml" Id="Rc74a6498d21a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136d16ace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f2b0511de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bc9f6f9d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c48757151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387336840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4f3fc2571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990 298 270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