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2b680937b4f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afd4e1ddde4080"/>
  </p:sldMasterIdLst>
  <p:sldIdLst>
    <p:sldId xmlns:r="http://schemas.openxmlformats.org/officeDocument/2006/relationships" id="256" r:id="R7b2bb7eab29e4bb2"/>
    <p:sldId xmlns:r="http://schemas.openxmlformats.org/officeDocument/2006/relationships" id="257" r:id="Rf6551a54b803421a"/>
    <p:sldId xmlns:r="http://schemas.openxmlformats.org/officeDocument/2006/relationships" id="258" r:id="R333baf9a0f9a4bb9"/>
    <p:sldId xmlns:r="http://schemas.openxmlformats.org/officeDocument/2006/relationships" id="259" r:id="Reeb1a7b515264396"/>
    <p:sldId xmlns:r="http://schemas.openxmlformats.org/officeDocument/2006/relationships" id="260" r:id="R9702823d8c6d4100"/>
    <p:sldId xmlns:r="http://schemas.openxmlformats.org/officeDocument/2006/relationships" id="261" r:id="R165a81b9e5e54c84"/>
    <p:sldId xmlns:r="http://schemas.openxmlformats.org/officeDocument/2006/relationships" id="262" r:id="R181abc12516e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fd4e1ddde4080" /><Relationship Type="http://schemas.openxmlformats.org/officeDocument/2006/relationships/slide" Target="/ppt/slides/slide1.xml" Id="R7b2bb7eab29e4bb2" /><Relationship Type="http://schemas.openxmlformats.org/officeDocument/2006/relationships/slide" Target="/ppt/slides/slide2.xml" Id="Rf6551a54b803421a" /><Relationship Type="http://schemas.openxmlformats.org/officeDocument/2006/relationships/slide" Target="/ppt/slides/slide3.xml" Id="R333baf9a0f9a4bb9" /><Relationship Type="http://schemas.openxmlformats.org/officeDocument/2006/relationships/slide" Target="/ppt/slides/slide4.xml" Id="Reeb1a7b515264396" /><Relationship Type="http://schemas.openxmlformats.org/officeDocument/2006/relationships/slide" Target="/ppt/slides/slide5.xml" Id="R9702823d8c6d4100" /><Relationship Type="http://schemas.openxmlformats.org/officeDocument/2006/relationships/slide" Target="/ppt/slides/slide6.xml" Id="R165a81b9e5e54c84" /><Relationship Type="http://schemas.openxmlformats.org/officeDocument/2006/relationships/slide" Target="/ppt/slides/slide7.xml" Id="R181abc12516e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acd0764fd45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bc57f45d74c21" /><Relationship Type="http://schemas.openxmlformats.org/officeDocument/2006/relationships/theme" Target="/ppt/slideMasters/theme/theme1.xml" Id="R6ecf52506aae42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6bc57f45d7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a5b424a004e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d8bddc7fe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e16ab834840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35fca13c0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0dd3ab38845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f3d816c0e46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90cb846de4a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