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5bc1b81c042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0ffdbc98cc48ab"/>
  </p:sldMasterIdLst>
  <p:sldIdLst>
    <p:sldId xmlns:r="http://schemas.openxmlformats.org/officeDocument/2006/relationships" id="256" r:id="R7ea07886cb21493b"/>
    <p:sldId xmlns:r="http://schemas.openxmlformats.org/officeDocument/2006/relationships" id="257" r:id="R9f2cbb64f4754724"/>
    <p:sldId xmlns:r="http://schemas.openxmlformats.org/officeDocument/2006/relationships" id="258" r:id="R2d3b8ef303fd490e"/>
    <p:sldId xmlns:r="http://schemas.openxmlformats.org/officeDocument/2006/relationships" id="259" r:id="Rf53f477fc00a4915"/>
    <p:sldId xmlns:r="http://schemas.openxmlformats.org/officeDocument/2006/relationships" id="260" r:id="R73696a7f46cd4f3b"/>
    <p:sldId xmlns:r="http://schemas.openxmlformats.org/officeDocument/2006/relationships" id="261" r:id="R96df04ddff224557"/>
    <p:sldId xmlns:r="http://schemas.openxmlformats.org/officeDocument/2006/relationships" id="262" r:id="R6fcb9283f706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ffdbc98cc48ab" /><Relationship Type="http://schemas.openxmlformats.org/officeDocument/2006/relationships/slide" Target="/ppt/slides/slide1.xml" Id="R7ea07886cb21493b" /><Relationship Type="http://schemas.openxmlformats.org/officeDocument/2006/relationships/slide" Target="/ppt/slides/slide2.xml" Id="R9f2cbb64f4754724" /><Relationship Type="http://schemas.openxmlformats.org/officeDocument/2006/relationships/slide" Target="/ppt/slides/slide3.xml" Id="R2d3b8ef303fd490e" /><Relationship Type="http://schemas.openxmlformats.org/officeDocument/2006/relationships/slide" Target="/ppt/slides/slide4.xml" Id="Rf53f477fc00a4915" /><Relationship Type="http://schemas.openxmlformats.org/officeDocument/2006/relationships/slide" Target="/ppt/slides/slide5.xml" Id="R73696a7f46cd4f3b" /><Relationship Type="http://schemas.openxmlformats.org/officeDocument/2006/relationships/slide" Target="/ppt/slides/slide6.xml" Id="R96df04ddff224557" /><Relationship Type="http://schemas.openxmlformats.org/officeDocument/2006/relationships/slide" Target="/ppt/slides/slide7.xml" Id="R6fcb9283f706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dcd18d572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0062a9c984e80" /><Relationship Type="http://schemas.openxmlformats.org/officeDocument/2006/relationships/theme" Target="/ppt/slideMasters/theme/theme1.xml" Id="R3104e9f84dc4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0062a9c98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7a365125e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ceba548ae4e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d77cec300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b43558311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1e26977ed45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bde82311147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49929bd6142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