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c2eac6e1b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16f39385b4ff7"/>
  </p:sldMasterIdLst>
  <p:sldIdLst>
    <p:sldId xmlns:r="http://schemas.openxmlformats.org/officeDocument/2006/relationships" id="256" r:id="Ra3c06ae909f74eee"/>
    <p:sldId xmlns:r="http://schemas.openxmlformats.org/officeDocument/2006/relationships" id="257" r:id="R418fa910adee4fdf"/>
    <p:sldId xmlns:r="http://schemas.openxmlformats.org/officeDocument/2006/relationships" id="258" r:id="R9df0923ecda84f41"/>
    <p:sldId xmlns:r="http://schemas.openxmlformats.org/officeDocument/2006/relationships" id="259" r:id="R11d590ae71c94bcc"/>
    <p:sldId xmlns:r="http://schemas.openxmlformats.org/officeDocument/2006/relationships" id="260" r:id="R845dc5bda3804442"/>
    <p:sldId xmlns:r="http://schemas.openxmlformats.org/officeDocument/2006/relationships" id="261" r:id="R7a5bbf6d77e84acf"/>
    <p:sldId xmlns:r="http://schemas.openxmlformats.org/officeDocument/2006/relationships" id="262" r:id="Rbf8c2d043b1b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16f39385b4ff7" /><Relationship Type="http://schemas.openxmlformats.org/officeDocument/2006/relationships/slide" Target="/ppt/slides/slide1.xml" Id="Ra3c06ae909f74eee" /><Relationship Type="http://schemas.openxmlformats.org/officeDocument/2006/relationships/slide" Target="/ppt/slides/slide2.xml" Id="R418fa910adee4fdf" /><Relationship Type="http://schemas.openxmlformats.org/officeDocument/2006/relationships/slide" Target="/ppt/slides/slide3.xml" Id="R9df0923ecda84f41" /><Relationship Type="http://schemas.openxmlformats.org/officeDocument/2006/relationships/slide" Target="/ppt/slides/slide4.xml" Id="R11d590ae71c94bcc" /><Relationship Type="http://schemas.openxmlformats.org/officeDocument/2006/relationships/slide" Target="/ppt/slides/slide5.xml" Id="R845dc5bda3804442" /><Relationship Type="http://schemas.openxmlformats.org/officeDocument/2006/relationships/slide" Target="/ppt/slides/slide6.xml" Id="R7a5bbf6d77e84acf" /><Relationship Type="http://schemas.openxmlformats.org/officeDocument/2006/relationships/slide" Target="/ppt/slides/slide7.xml" Id="Rbf8c2d043b1b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9534de2b643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a4caf81484e34" /><Relationship Type="http://schemas.openxmlformats.org/officeDocument/2006/relationships/theme" Target="/ppt/slideMasters/theme/theme1.xml" Id="R4d0c39c1cd2c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a4caf81484e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ba3683d3e48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e91e76d4242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68138473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de10f90e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0dc2997a642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d80afa83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5db4a223e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990 344 949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