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edf4b8b2cc49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578c338e2f4f85"/>
  </p:sldMasterIdLst>
  <p:sldIdLst>
    <p:sldId xmlns:r="http://schemas.openxmlformats.org/officeDocument/2006/relationships" id="256" r:id="R4dbc5f84d9bf454f"/>
    <p:sldId xmlns:r="http://schemas.openxmlformats.org/officeDocument/2006/relationships" id="257" r:id="Rbb8c7dedce3149c0"/>
    <p:sldId xmlns:r="http://schemas.openxmlformats.org/officeDocument/2006/relationships" id="258" r:id="Rdef72900ab6143e1"/>
    <p:sldId xmlns:r="http://schemas.openxmlformats.org/officeDocument/2006/relationships" id="259" r:id="R771e67153067476d"/>
    <p:sldId xmlns:r="http://schemas.openxmlformats.org/officeDocument/2006/relationships" id="260" r:id="R27e759c137234d65"/>
    <p:sldId xmlns:r="http://schemas.openxmlformats.org/officeDocument/2006/relationships" id="261" r:id="R3146163bcabe40e4"/>
    <p:sldId xmlns:r="http://schemas.openxmlformats.org/officeDocument/2006/relationships" id="262" r:id="Rfd3aa155eb9d4a0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578c338e2f4f85" /><Relationship Type="http://schemas.openxmlformats.org/officeDocument/2006/relationships/slide" Target="/ppt/slides/slide1.xml" Id="R4dbc5f84d9bf454f" /><Relationship Type="http://schemas.openxmlformats.org/officeDocument/2006/relationships/slide" Target="/ppt/slides/slide2.xml" Id="Rbb8c7dedce3149c0" /><Relationship Type="http://schemas.openxmlformats.org/officeDocument/2006/relationships/slide" Target="/ppt/slides/slide3.xml" Id="Rdef72900ab6143e1" /><Relationship Type="http://schemas.openxmlformats.org/officeDocument/2006/relationships/slide" Target="/ppt/slides/slide4.xml" Id="R771e67153067476d" /><Relationship Type="http://schemas.openxmlformats.org/officeDocument/2006/relationships/slide" Target="/ppt/slides/slide5.xml" Id="R27e759c137234d65" /><Relationship Type="http://schemas.openxmlformats.org/officeDocument/2006/relationships/slide" Target="/ppt/slides/slide6.xml" Id="R3146163bcabe40e4" /><Relationship Type="http://schemas.openxmlformats.org/officeDocument/2006/relationships/slide" Target="/ppt/slides/slide7.xml" Id="Rfd3aa155eb9d4a0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72157e3c6545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b52253f51b4649" /><Relationship Type="http://schemas.openxmlformats.org/officeDocument/2006/relationships/theme" Target="/ppt/slideMasters/theme/theme1.xml" Id="R59dde1aec06f45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b52253f51b46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310689e65842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d12c3c4b974b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09f1b75cca46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499e7d53824b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70ca225d07405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aad19e57424e3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59eb15ff9847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PROSJEKTSTYRING 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PROSJEKTSTYRING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PROSJEKTSTYRING VEST AS ble etablert [år] og holder til i Kleppestø.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PROSJEKTSTYRING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PROSJEKTSTYRING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PROSJEKTSTYRING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3 169 060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162 992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54 218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1 861 721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4 046 927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PROSJEKTSTYRING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ARNE KRISTIAN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PROSJEKTSTYRING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Storebotn 55E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5309 Kleppestø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990 353 913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PROSJEKTSTYRING VEST AS</a:t>
            </a:r>
          </a:p>
        </p:txBody>
      </p:sp>
    </p:spTree>
  </p:cSld>
  <p:clrMapOvr>
    <a:masterClrMapping xmlns:a="http://schemas.openxmlformats.org/drawingml/2006/main"/>
  </p:clrMapOvr>
</p:sld>
</file>