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35063b6bf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7f6eae3914c17"/>
  </p:sldMasterIdLst>
  <p:sldIdLst>
    <p:sldId xmlns:r="http://schemas.openxmlformats.org/officeDocument/2006/relationships" id="256" r:id="Rbeb3c7d5525c455b"/>
    <p:sldId xmlns:r="http://schemas.openxmlformats.org/officeDocument/2006/relationships" id="257" r:id="R76118186afe64648"/>
    <p:sldId xmlns:r="http://schemas.openxmlformats.org/officeDocument/2006/relationships" id="258" r:id="Racfef0d3ea934e34"/>
    <p:sldId xmlns:r="http://schemas.openxmlformats.org/officeDocument/2006/relationships" id="259" r:id="Ree09d67632024007"/>
    <p:sldId xmlns:r="http://schemas.openxmlformats.org/officeDocument/2006/relationships" id="260" r:id="Re1557a7cefe44699"/>
    <p:sldId xmlns:r="http://schemas.openxmlformats.org/officeDocument/2006/relationships" id="261" r:id="Rc77f05358566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7f6eae3914c17" /><Relationship Type="http://schemas.openxmlformats.org/officeDocument/2006/relationships/slide" Target="/ppt/slides/slide1.xml" Id="Rbeb3c7d5525c455b" /><Relationship Type="http://schemas.openxmlformats.org/officeDocument/2006/relationships/slide" Target="/ppt/slides/slide2.xml" Id="R76118186afe64648" /><Relationship Type="http://schemas.openxmlformats.org/officeDocument/2006/relationships/slide" Target="/ppt/slides/slide3.xml" Id="Racfef0d3ea934e34" /><Relationship Type="http://schemas.openxmlformats.org/officeDocument/2006/relationships/slide" Target="/ppt/slides/slide4.xml" Id="Ree09d67632024007" /><Relationship Type="http://schemas.openxmlformats.org/officeDocument/2006/relationships/slide" Target="/ppt/slides/slide5.xml" Id="Re1557a7cefe44699" /><Relationship Type="http://schemas.openxmlformats.org/officeDocument/2006/relationships/slide" Target="/ppt/slides/slide6.xml" Id="Rc77f05358566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e84cffe71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e432052e249f5" /><Relationship Type="http://schemas.openxmlformats.org/officeDocument/2006/relationships/theme" Target="/ppt/slideMasters/theme/theme1.xml" Id="R614da2ea5878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1e432052e2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d7f31c46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a23ba332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edfcd6f5f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12f35d9b0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edbdbbdc44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5c79defb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