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852e497f1741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cedfb9e4ff40bd"/>
  </p:sldMasterIdLst>
  <p:sldIdLst>
    <p:sldId xmlns:r="http://schemas.openxmlformats.org/officeDocument/2006/relationships" id="256" r:id="R8c7ed0c13f1748f2"/>
    <p:sldId xmlns:r="http://schemas.openxmlformats.org/officeDocument/2006/relationships" id="257" r:id="Rc1c597a3334c4341"/>
    <p:sldId xmlns:r="http://schemas.openxmlformats.org/officeDocument/2006/relationships" id="258" r:id="R86cc10b9b77947ec"/>
    <p:sldId xmlns:r="http://schemas.openxmlformats.org/officeDocument/2006/relationships" id="259" r:id="R08530dcf4a4a48c6"/>
    <p:sldId xmlns:r="http://schemas.openxmlformats.org/officeDocument/2006/relationships" id="260" r:id="R7e4560d5576b4e54"/>
    <p:sldId xmlns:r="http://schemas.openxmlformats.org/officeDocument/2006/relationships" id="261" r:id="R5adf9fc303cd4253"/>
    <p:sldId xmlns:r="http://schemas.openxmlformats.org/officeDocument/2006/relationships" id="262" r:id="R3c72b1f607344f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edfb9e4ff40bd" /><Relationship Type="http://schemas.openxmlformats.org/officeDocument/2006/relationships/slide" Target="/ppt/slides/slide1.xml" Id="R8c7ed0c13f1748f2" /><Relationship Type="http://schemas.openxmlformats.org/officeDocument/2006/relationships/slide" Target="/ppt/slides/slide2.xml" Id="Rc1c597a3334c4341" /><Relationship Type="http://schemas.openxmlformats.org/officeDocument/2006/relationships/slide" Target="/ppt/slides/slide3.xml" Id="R86cc10b9b77947ec" /><Relationship Type="http://schemas.openxmlformats.org/officeDocument/2006/relationships/slide" Target="/ppt/slides/slide4.xml" Id="R08530dcf4a4a48c6" /><Relationship Type="http://schemas.openxmlformats.org/officeDocument/2006/relationships/slide" Target="/ppt/slides/slide5.xml" Id="R7e4560d5576b4e54" /><Relationship Type="http://schemas.openxmlformats.org/officeDocument/2006/relationships/slide" Target="/ppt/slides/slide6.xml" Id="R5adf9fc303cd4253" /><Relationship Type="http://schemas.openxmlformats.org/officeDocument/2006/relationships/slide" Target="/ppt/slides/slide7.xml" Id="R3c72b1f607344f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e8bac775348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46cc96a484516" /><Relationship Type="http://schemas.openxmlformats.org/officeDocument/2006/relationships/theme" Target="/ppt/slideMasters/theme/theme1.xml" Id="R9131b4ca3eea4c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946cc96a4845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a1ebb33ee45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9fc06073842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800053c43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681be50f4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667d167aa48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533ed3d1e46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6b2d084c14b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