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441e9200b42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4cc472bc046df"/>
  </p:sldMasterIdLst>
  <p:sldIdLst>
    <p:sldId xmlns:r="http://schemas.openxmlformats.org/officeDocument/2006/relationships" id="256" r:id="Rac299bba07b04b9a"/>
    <p:sldId xmlns:r="http://schemas.openxmlformats.org/officeDocument/2006/relationships" id="257" r:id="R9c0febbe5cd74334"/>
    <p:sldId xmlns:r="http://schemas.openxmlformats.org/officeDocument/2006/relationships" id="258" r:id="R2db0d67a8ca44b0b"/>
    <p:sldId xmlns:r="http://schemas.openxmlformats.org/officeDocument/2006/relationships" id="259" r:id="R6b86dfc70dfc477b"/>
    <p:sldId xmlns:r="http://schemas.openxmlformats.org/officeDocument/2006/relationships" id="260" r:id="R178729a70940428c"/>
    <p:sldId xmlns:r="http://schemas.openxmlformats.org/officeDocument/2006/relationships" id="261" r:id="Recea817d99c54322"/>
    <p:sldId xmlns:r="http://schemas.openxmlformats.org/officeDocument/2006/relationships" id="262" r:id="R6f0ddd74371a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4cc472bc046df" /><Relationship Type="http://schemas.openxmlformats.org/officeDocument/2006/relationships/slide" Target="/ppt/slides/slide1.xml" Id="Rac299bba07b04b9a" /><Relationship Type="http://schemas.openxmlformats.org/officeDocument/2006/relationships/slide" Target="/ppt/slides/slide2.xml" Id="R9c0febbe5cd74334" /><Relationship Type="http://schemas.openxmlformats.org/officeDocument/2006/relationships/slide" Target="/ppt/slides/slide3.xml" Id="R2db0d67a8ca44b0b" /><Relationship Type="http://schemas.openxmlformats.org/officeDocument/2006/relationships/slide" Target="/ppt/slides/slide4.xml" Id="R6b86dfc70dfc477b" /><Relationship Type="http://schemas.openxmlformats.org/officeDocument/2006/relationships/slide" Target="/ppt/slides/slide5.xml" Id="R178729a70940428c" /><Relationship Type="http://schemas.openxmlformats.org/officeDocument/2006/relationships/slide" Target="/ppt/slides/slide6.xml" Id="Recea817d99c54322" /><Relationship Type="http://schemas.openxmlformats.org/officeDocument/2006/relationships/slide" Target="/ppt/slides/slide7.xml" Id="R6f0ddd74371a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0f1e9f48442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7ebfcde3a4963" /><Relationship Type="http://schemas.openxmlformats.org/officeDocument/2006/relationships/theme" Target="/ppt/slideMasters/theme/theme1.xml" Id="Rea9af6e3be7b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47ebfcde3a49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ce55fb6a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d27902708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d51b9b438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922238a745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d75499614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bc643b5b4a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a44e0709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8 217 434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Rauanveien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HOLDING AS</a:t>
            </a:r>
          </a:p>
        </p:txBody>
      </p:sp>
    </p:spTree>
  </p:cSld>
  <p:clrMapOvr>
    <a:masterClrMapping xmlns:a="http://schemas.openxmlformats.org/drawingml/2006/main"/>
  </p:clrMapOvr>
</p:sld>
</file>