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2792278ea1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155ee96104395"/>
  </p:sldMasterIdLst>
  <p:sldIdLst>
    <p:sldId xmlns:r="http://schemas.openxmlformats.org/officeDocument/2006/relationships" id="256" r:id="Re2f018b4ec894bf3"/>
    <p:sldId xmlns:r="http://schemas.openxmlformats.org/officeDocument/2006/relationships" id="257" r:id="R9efb6567dfd54f14"/>
    <p:sldId xmlns:r="http://schemas.openxmlformats.org/officeDocument/2006/relationships" id="258" r:id="R95d952d686a8438c"/>
    <p:sldId xmlns:r="http://schemas.openxmlformats.org/officeDocument/2006/relationships" id="259" r:id="R99bcee0e0f6a46b7"/>
    <p:sldId xmlns:r="http://schemas.openxmlformats.org/officeDocument/2006/relationships" id="260" r:id="R41b6d22815554282"/>
    <p:sldId xmlns:r="http://schemas.openxmlformats.org/officeDocument/2006/relationships" id="261" r:id="Raefdfd6f6b9d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155ee96104395" /><Relationship Type="http://schemas.openxmlformats.org/officeDocument/2006/relationships/slide" Target="/ppt/slides/slide1.xml" Id="Re2f018b4ec894bf3" /><Relationship Type="http://schemas.openxmlformats.org/officeDocument/2006/relationships/slide" Target="/ppt/slides/slide2.xml" Id="R9efb6567dfd54f14" /><Relationship Type="http://schemas.openxmlformats.org/officeDocument/2006/relationships/slide" Target="/ppt/slides/slide3.xml" Id="R95d952d686a8438c" /><Relationship Type="http://schemas.openxmlformats.org/officeDocument/2006/relationships/slide" Target="/ppt/slides/slide4.xml" Id="R99bcee0e0f6a46b7" /><Relationship Type="http://schemas.openxmlformats.org/officeDocument/2006/relationships/slide" Target="/ppt/slides/slide5.xml" Id="R41b6d22815554282" /><Relationship Type="http://schemas.openxmlformats.org/officeDocument/2006/relationships/slide" Target="/ppt/slides/slide6.xml" Id="Raefdfd6f6b9d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8195f8c50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922c935f4c77" /><Relationship Type="http://schemas.openxmlformats.org/officeDocument/2006/relationships/theme" Target="/ppt/slideMasters/theme/theme1.xml" Id="R607284eddc92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4d922c935f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379a75d4b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b9e034761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1c90e1cd0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8037b8d4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9e6fcbc38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1cb9a356c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