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c281d6f7e043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3ec4e230a647a9"/>
  </p:sldMasterIdLst>
  <p:sldIdLst>
    <p:sldId xmlns:r="http://schemas.openxmlformats.org/officeDocument/2006/relationships" id="256" r:id="R5f3c838f508242d9"/>
    <p:sldId xmlns:r="http://schemas.openxmlformats.org/officeDocument/2006/relationships" id="257" r:id="R02097a0787744a90"/>
    <p:sldId xmlns:r="http://schemas.openxmlformats.org/officeDocument/2006/relationships" id="258" r:id="Ra2f03916c8584870"/>
    <p:sldId xmlns:r="http://schemas.openxmlformats.org/officeDocument/2006/relationships" id="259" r:id="Rcab5c92f124d46d8"/>
    <p:sldId xmlns:r="http://schemas.openxmlformats.org/officeDocument/2006/relationships" id="260" r:id="R5fa6ef8aee1647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3ec4e230a647a9" /><Relationship Type="http://schemas.openxmlformats.org/officeDocument/2006/relationships/slide" Target="/ppt/slides/slide1.xml" Id="R5f3c838f508242d9" /><Relationship Type="http://schemas.openxmlformats.org/officeDocument/2006/relationships/slide" Target="/ppt/slides/slide2.xml" Id="R02097a0787744a90" /><Relationship Type="http://schemas.openxmlformats.org/officeDocument/2006/relationships/slide" Target="/ppt/slides/slide3.xml" Id="Ra2f03916c8584870" /><Relationship Type="http://schemas.openxmlformats.org/officeDocument/2006/relationships/slide" Target="/ppt/slides/slide4.xml" Id="Rcab5c92f124d46d8" /><Relationship Type="http://schemas.openxmlformats.org/officeDocument/2006/relationships/slide" Target="/ppt/slides/slide5.xml" Id="R5fa6ef8aee1647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681625f864d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a5261f8964e55" /><Relationship Type="http://schemas.openxmlformats.org/officeDocument/2006/relationships/theme" Target="/ppt/slideMasters/theme/theme1.xml" Id="R1f69a4e34bb942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0a5261f8964e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a2f83588243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82faf385b4f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1ac678c5d4f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1df06d6d549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28e06517646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