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ebaca758ea4c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7e18b3763c4682"/>
  </p:sldMasterIdLst>
  <p:sldIdLst>
    <p:sldId xmlns:r="http://schemas.openxmlformats.org/officeDocument/2006/relationships" id="256" r:id="R1cdc72b269934426"/>
    <p:sldId xmlns:r="http://schemas.openxmlformats.org/officeDocument/2006/relationships" id="257" r:id="R73c8db554df04780"/>
    <p:sldId xmlns:r="http://schemas.openxmlformats.org/officeDocument/2006/relationships" id="258" r:id="R5bc63d19f8ef448f"/>
    <p:sldId xmlns:r="http://schemas.openxmlformats.org/officeDocument/2006/relationships" id="259" r:id="Rf7989abd4edb4e99"/>
    <p:sldId xmlns:r="http://schemas.openxmlformats.org/officeDocument/2006/relationships" id="260" r:id="R46dd62e0b2344c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7e18b3763c4682" /><Relationship Type="http://schemas.openxmlformats.org/officeDocument/2006/relationships/slide" Target="/ppt/slides/slide1.xml" Id="R1cdc72b269934426" /><Relationship Type="http://schemas.openxmlformats.org/officeDocument/2006/relationships/slide" Target="/ppt/slides/slide2.xml" Id="R73c8db554df04780" /><Relationship Type="http://schemas.openxmlformats.org/officeDocument/2006/relationships/slide" Target="/ppt/slides/slide3.xml" Id="R5bc63d19f8ef448f" /><Relationship Type="http://schemas.openxmlformats.org/officeDocument/2006/relationships/slide" Target="/ppt/slides/slide4.xml" Id="Rf7989abd4edb4e99" /><Relationship Type="http://schemas.openxmlformats.org/officeDocument/2006/relationships/slide" Target="/ppt/slides/slide5.xml" Id="R46dd62e0b2344c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ca561c428241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a4159eb95340ff" /><Relationship Type="http://schemas.openxmlformats.org/officeDocument/2006/relationships/theme" Target="/ppt/slideMasters/theme/theme1.xml" Id="R6e11195c51bc4d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a4159eb95340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4f959353e643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4ea772593747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912fb592574c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643b8529af46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6ab08b0c8b4e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VERDDE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VERDDE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990 479 739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VERDDE AS</a:t>
            </a:r>
          </a:p>
        </p:txBody>
      </p:sp>
    </p:spTree>
  </p:cSld>
  <p:clrMapOvr>
    <a:masterClrMapping xmlns:a="http://schemas.openxmlformats.org/drawingml/2006/main"/>
  </p:clrMapOvr>
</p:sld>
</file>