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81fff25ebf47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4f2d630814abd"/>
  </p:sldMasterIdLst>
  <p:sldIdLst>
    <p:sldId xmlns:r="http://schemas.openxmlformats.org/officeDocument/2006/relationships" id="256" r:id="R590df559d5f74679"/>
    <p:sldId xmlns:r="http://schemas.openxmlformats.org/officeDocument/2006/relationships" id="257" r:id="R248feae5a80d4416"/>
    <p:sldId xmlns:r="http://schemas.openxmlformats.org/officeDocument/2006/relationships" id="258" r:id="Rc964216355a442e3"/>
    <p:sldId xmlns:r="http://schemas.openxmlformats.org/officeDocument/2006/relationships" id="259" r:id="R0d6a0e4341bf4065"/>
    <p:sldId xmlns:r="http://schemas.openxmlformats.org/officeDocument/2006/relationships" id="260" r:id="R510efc29a9154bee"/>
    <p:sldId xmlns:r="http://schemas.openxmlformats.org/officeDocument/2006/relationships" id="261" r:id="Rc95906ee50a14878"/>
    <p:sldId xmlns:r="http://schemas.openxmlformats.org/officeDocument/2006/relationships" id="262" r:id="Re865a183d10a4f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4f2d630814abd" /><Relationship Type="http://schemas.openxmlformats.org/officeDocument/2006/relationships/slide" Target="/ppt/slides/slide1.xml" Id="R590df559d5f74679" /><Relationship Type="http://schemas.openxmlformats.org/officeDocument/2006/relationships/slide" Target="/ppt/slides/slide2.xml" Id="R248feae5a80d4416" /><Relationship Type="http://schemas.openxmlformats.org/officeDocument/2006/relationships/slide" Target="/ppt/slides/slide3.xml" Id="Rc964216355a442e3" /><Relationship Type="http://schemas.openxmlformats.org/officeDocument/2006/relationships/slide" Target="/ppt/slides/slide4.xml" Id="R0d6a0e4341bf4065" /><Relationship Type="http://schemas.openxmlformats.org/officeDocument/2006/relationships/slide" Target="/ppt/slides/slide5.xml" Id="R510efc29a9154bee" /><Relationship Type="http://schemas.openxmlformats.org/officeDocument/2006/relationships/slide" Target="/ppt/slides/slide6.xml" Id="Rc95906ee50a14878" /><Relationship Type="http://schemas.openxmlformats.org/officeDocument/2006/relationships/slide" Target="/ppt/slides/slide7.xml" Id="Re865a183d10a4f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7ddf7360b40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5e44681ae42c4" /><Relationship Type="http://schemas.openxmlformats.org/officeDocument/2006/relationships/theme" Target="/ppt/slideMasters/theme/theme1.xml" Id="Rf516edc9bf4a4e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5e44681ae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4d01ae90145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a4afee742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badc61c0d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83ee2da8142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b852fa975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21d5861a54d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4164b5f04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GAUSTATOPPEN HYTTEGREND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GAUSTATOPPEN HYTTEGREND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15 916 702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FLAATA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Svaddevegen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