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53d1a5336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93d84d74c544ed"/>
  </p:sldMasterIdLst>
  <p:sldIdLst>
    <p:sldId xmlns:r="http://schemas.openxmlformats.org/officeDocument/2006/relationships" id="256" r:id="Rb6845b8ec40f4524"/>
    <p:sldId xmlns:r="http://schemas.openxmlformats.org/officeDocument/2006/relationships" id="257" r:id="R8e74a4b837384fcf"/>
    <p:sldId xmlns:r="http://schemas.openxmlformats.org/officeDocument/2006/relationships" id="258" r:id="R66ef2d70afcd4ed9"/>
    <p:sldId xmlns:r="http://schemas.openxmlformats.org/officeDocument/2006/relationships" id="259" r:id="Rbeee41c9fb854e2b"/>
    <p:sldId xmlns:r="http://schemas.openxmlformats.org/officeDocument/2006/relationships" id="260" r:id="R00e57103cf6e4eb0"/>
    <p:sldId xmlns:r="http://schemas.openxmlformats.org/officeDocument/2006/relationships" id="261" r:id="R7b65592d4b794d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3d84d74c544ed" /><Relationship Type="http://schemas.openxmlformats.org/officeDocument/2006/relationships/slide" Target="/ppt/slides/slide1.xml" Id="Rb6845b8ec40f4524" /><Relationship Type="http://schemas.openxmlformats.org/officeDocument/2006/relationships/slide" Target="/ppt/slides/slide2.xml" Id="R8e74a4b837384fcf" /><Relationship Type="http://schemas.openxmlformats.org/officeDocument/2006/relationships/slide" Target="/ppt/slides/slide3.xml" Id="R66ef2d70afcd4ed9" /><Relationship Type="http://schemas.openxmlformats.org/officeDocument/2006/relationships/slide" Target="/ppt/slides/slide4.xml" Id="Rbeee41c9fb854e2b" /><Relationship Type="http://schemas.openxmlformats.org/officeDocument/2006/relationships/slide" Target="/ppt/slides/slide5.xml" Id="R00e57103cf6e4eb0" /><Relationship Type="http://schemas.openxmlformats.org/officeDocument/2006/relationships/slide" Target="/ppt/slides/slide6.xml" Id="R7b65592d4b794d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ed5bb76a142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ebf024624e93" /><Relationship Type="http://schemas.openxmlformats.org/officeDocument/2006/relationships/theme" Target="/ppt/slideMasters/theme/theme1.xml" Id="R4a85cb418dc9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eebf02462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77bf2010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ef3425fb7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c43722295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98f00f32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c6170a2ef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f3685835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