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ca6a3770ae84b9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2ab08f108c74f6f"/>
  </p:sldMasterIdLst>
  <p:sldIdLst>
    <p:sldId xmlns:r="http://schemas.openxmlformats.org/officeDocument/2006/relationships" id="256" r:id="R3671b34b0b424150"/>
    <p:sldId xmlns:r="http://schemas.openxmlformats.org/officeDocument/2006/relationships" id="257" r:id="R145818c53be947b5"/>
    <p:sldId xmlns:r="http://schemas.openxmlformats.org/officeDocument/2006/relationships" id="258" r:id="Rf8a68a979fae45dc"/>
    <p:sldId xmlns:r="http://schemas.openxmlformats.org/officeDocument/2006/relationships" id="259" r:id="R1f9c5d2f1a5c4f31"/>
    <p:sldId xmlns:r="http://schemas.openxmlformats.org/officeDocument/2006/relationships" id="260" r:id="R801beecc4c604ca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2ab08f108c74f6f" /><Relationship Type="http://schemas.openxmlformats.org/officeDocument/2006/relationships/slide" Target="/ppt/slides/slide1.xml" Id="R3671b34b0b424150" /><Relationship Type="http://schemas.openxmlformats.org/officeDocument/2006/relationships/slide" Target="/ppt/slides/slide2.xml" Id="R145818c53be947b5" /><Relationship Type="http://schemas.openxmlformats.org/officeDocument/2006/relationships/slide" Target="/ppt/slides/slide3.xml" Id="Rf8a68a979fae45dc" /><Relationship Type="http://schemas.openxmlformats.org/officeDocument/2006/relationships/slide" Target="/ppt/slides/slide4.xml" Id="R1f9c5d2f1a5c4f31" /><Relationship Type="http://schemas.openxmlformats.org/officeDocument/2006/relationships/slide" Target="/ppt/slides/slide5.xml" Id="R801beecc4c604ca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ec7891189284aa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c4d1464f8d4881" /><Relationship Type="http://schemas.openxmlformats.org/officeDocument/2006/relationships/theme" Target="/ppt/slideMasters/theme/theme1.xml" Id="R3a3c65fed0d54ff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5c4d1464f8d488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c1768ea45f45a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5bb6a677e14e4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d964be31d6467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221b5cc118450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ac0b32a29d47c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MELKEVEIEN 7B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MELKEVEIEN 7B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MELKEVEIEN 7B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MELKEVEIEN 7B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MELKEVEIEN 7B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MELKEVEIEN 7B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990 485 607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MELKEVEIEN 7B AS</a:t>
            </a:r>
          </a:p>
        </p:txBody>
      </p:sp>
    </p:spTree>
  </p:cSld>
  <p:clrMapOvr>
    <a:masterClrMapping xmlns:a="http://schemas.openxmlformats.org/drawingml/2006/main"/>
  </p:clrMapOvr>
</p:sld>
</file>