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61c1f9379b48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075153e3354ff6"/>
  </p:sldMasterIdLst>
  <p:sldIdLst>
    <p:sldId xmlns:r="http://schemas.openxmlformats.org/officeDocument/2006/relationships" id="256" r:id="R61cdcd495d1249ca"/>
    <p:sldId xmlns:r="http://schemas.openxmlformats.org/officeDocument/2006/relationships" id="257" r:id="Ra20eebfd73984d2f"/>
    <p:sldId xmlns:r="http://schemas.openxmlformats.org/officeDocument/2006/relationships" id="258" r:id="R3c7255ddf16241b7"/>
    <p:sldId xmlns:r="http://schemas.openxmlformats.org/officeDocument/2006/relationships" id="259" r:id="R7ba751be258d4583"/>
    <p:sldId xmlns:r="http://schemas.openxmlformats.org/officeDocument/2006/relationships" id="260" r:id="R21546343a0914987"/>
    <p:sldId xmlns:r="http://schemas.openxmlformats.org/officeDocument/2006/relationships" id="261" r:id="Rc956c3d2d9e24b36"/>
    <p:sldId xmlns:r="http://schemas.openxmlformats.org/officeDocument/2006/relationships" id="262" r:id="R48d749f1c47441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075153e3354ff6" /><Relationship Type="http://schemas.openxmlformats.org/officeDocument/2006/relationships/slide" Target="/ppt/slides/slide1.xml" Id="R61cdcd495d1249ca" /><Relationship Type="http://schemas.openxmlformats.org/officeDocument/2006/relationships/slide" Target="/ppt/slides/slide2.xml" Id="Ra20eebfd73984d2f" /><Relationship Type="http://schemas.openxmlformats.org/officeDocument/2006/relationships/slide" Target="/ppt/slides/slide3.xml" Id="R3c7255ddf16241b7" /><Relationship Type="http://schemas.openxmlformats.org/officeDocument/2006/relationships/slide" Target="/ppt/slides/slide4.xml" Id="R7ba751be258d4583" /><Relationship Type="http://schemas.openxmlformats.org/officeDocument/2006/relationships/slide" Target="/ppt/slides/slide5.xml" Id="R21546343a0914987" /><Relationship Type="http://schemas.openxmlformats.org/officeDocument/2006/relationships/slide" Target="/ppt/slides/slide6.xml" Id="Rc956c3d2d9e24b36" /><Relationship Type="http://schemas.openxmlformats.org/officeDocument/2006/relationships/slide" Target="/ppt/slides/slide7.xml" Id="R48d749f1c47441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434491302e4a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23c293f7349af" /><Relationship Type="http://schemas.openxmlformats.org/officeDocument/2006/relationships/theme" Target="/ppt/slideMasters/theme/theme1.xml" Id="Rc4189b6a28c849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b23c293f7349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2f3d732b944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9a0b322754c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fe417ced447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e9afdc5a441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73101af9542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082a18ce744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80887a9ad46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HØLAND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HØLAND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HØLAND RØR AS ble etablert [år] og holder til i Hemnes.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HØLAND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HØLAND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HØLAND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9 199 812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−282 190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9 518 043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11 117 330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HØLAND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KARLSRUD LEIF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HØLAND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1970 Hemnes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85 85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990 487 359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HØLAND RØR AS</a:t>
            </a:r>
          </a:p>
        </p:txBody>
      </p:sp>
    </p:spTree>
  </p:cSld>
  <p:clrMapOvr>
    <a:masterClrMapping xmlns:a="http://schemas.openxmlformats.org/drawingml/2006/main"/>
  </p:clrMapOvr>
</p:sld>
</file>