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b39217d111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e69f9a79034cfa"/>
  </p:sldMasterIdLst>
  <p:sldIdLst>
    <p:sldId xmlns:r="http://schemas.openxmlformats.org/officeDocument/2006/relationships" id="256" r:id="Rceb5d59fcc6d412c"/>
    <p:sldId xmlns:r="http://schemas.openxmlformats.org/officeDocument/2006/relationships" id="257" r:id="Rea571809751141b2"/>
    <p:sldId xmlns:r="http://schemas.openxmlformats.org/officeDocument/2006/relationships" id="258" r:id="R70179a8fc1974f8e"/>
    <p:sldId xmlns:r="http://schemas.openxmlformats.org/officeDocument/2006/relationships" id="259" r:id="R9ad4708abfe140b2"/>
    <p:sldId xmlns:r="http://schemas.openxmlformats.org/officeDocument/2006/relationships" id="260" r:id="Rbdf8622d69b24084"/>
    <p:sldId xmlns:r="http://schemas.openxmlformats.org/officeDocument/2006/relationships" id="261" r:id="R3369138e78174e2c"/>
    <p:sldId xmlns:r="http://schemas.openxmlformats.org/officeDocument/2006/relationships" id="262" r:id="Rdad32bc42b8b4f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69f9a79034cfa" /><Relationship Type="http://schemas.openxmlformats.org/officeDocument/2006/relationships/slide" Target="/ppt/slides/slide1.xml" Id="Rceb5d59fcc6d412c" /><Relationship Type="http://schemas.openxmlformats.org/officeDocument/2006/relationships/slide" Target="/ppt/slides/slide2.xml" Id="Rea571809751141b2" /><Relationship Type="http://schemas.openxmlformats.org/officeDocument/2006/relationships/slide" Target="/ppt/slides/slide3.xml" Id="R70179a8fc1974f8e" /><Relationship Type="http://schemas.openxmlformats.org/officeDocument/2006/relationships/slide" Target="/ppt/slides/slide4.xml" Id="R9ad4708abfe140b2" /><Relationship Type="http://schemas.openxmlformats.org/officeDocument/2006/relationships/slide" Target="/ppt/slides/slide5.xml" Id="Rbdf8622d69b24084" /><Relationship Type="http://schemas.openxmlformats.org/officeDocument/2006/relationships/slide" Target="/ppt/slides/slide6.xml" Id="R3369138e78174e2c" /><Relationship Type="http://schemas.openxmlformats.org/officeDocument/2006/relationships/slide" Target="/ppt/slides/slide7.xml" Id="Rdad32bc42b8b4f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2c205361140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dd5a19e894591" /><Relationship Type="http://schemas.openxmlformats.org/officeDocument/2006/relationships/theme" Target="/ppt/slideMasters/theme/theme1.xml" Id="Ra940f2ba971749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add5a19e8945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1d96ef99f49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df9c4272042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8823dd4704d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933d1004f46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c9e6d939e4d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6a92dcf3c4d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2acb16a9041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BØRDALEN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BØRDALEN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1 154 119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BØRDALEN REIDAR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990 497 397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