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d83d155ab224ec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a380f6e8571407e"/>
  </p:sldMasterIdLst>
  <p:sldIdLst>
    <p:sldId xmlns:r="http://schemas.openxmlformats.org/officeDocument/2006/relationships" id="256" r:id="R65442883ec184ce0"/>
    <p:sldId xmlns:r="http://schemas.openxmlformats.org/officeDocument/2006/relationships" id="257" r:id="Rb5b9773ab4304aa7"/>
    <p:sldId xmlns:r="http://schemas.openxmlformats.org/officeDocument/2006/relationships" id="258" r:id="R67bec76284b34c45"/>
    <p:sldId xmlns:r="http://schemas.openxmlformats.org/officeDocument/2006/relationships" id="259" r:id="R75945144651740e0"/>
    <p:sldId xmlns:r="http://schemas.openxmlformats.org/officeDocument/2006/relationships" id="260" r:id="R2669a11b5b4a489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380f6e8571407e" /><Relationship Type="http://schemas.openxmlformats.org/officeDocument/2006/relationships/slide" Target="/ppt/slides/slide1.xml" Id="R65442883ec184ce0" /><Relationship Type="http://schemas.openxmlformats.org/officeDocument/2006/relationships/slide" Target="/ppt/slides/slide2.xml" Id="Rb5b9773ab4304aa7" /><Relationship Type="http://schemas.openxmlformats.org/officeDocument/2006/relationships/slide" Target="/ppt/slides/slide3.xml" Id="R67bec76284b34c45" /><Relationship Type="http://schemas.openxmlformats.org/officeDocument/2006/relationships/slide" Target="/ppt/slides/slide4.xml" Id="R75945144651740e0" /><Relationship Type="http://schemas.openxmlformats.org/officeDocument/2006/relationships/slide" Target="/ppt/slides/slide5.xml" Id="R2669a11b5b4a489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40405da36443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ba725d3cd4911" /><Relationship Type="http://schemas.openxmlformats.org/officeDocument/2006/relationships/theme" Target="/ppt/slideMasters/theme/theme1.xml" Id="Rc141a8275beb44c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ba725d3cd49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8f21120438488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501a24ba5f41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979c023e92417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6cbef878a84ec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1198f09fbf842b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NIKA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NIKA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990 502 447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NIKA HOLDING AS</a:t>
            </a:r>
          </a:p>
        </p:txBody>
      </p:sp>
    </p:spTree>
  </p:cSld>
  <p:clrMapOvr>
    <a:masterClrMapping xmlns:a="http://schemas.openxmlformats.org/drawingml/2006/main"/>
  </p:clrMapOvr>
</p:sld>
</file>