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20701b7e043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315ae91574262"/>
  </p:sldMasterIdLst>
  <p:sldIdLst>
    <p:sldId xmlns:r="http://schemas.openxmlformats.org/officeDocument/2006/relationships" id="256" r:id="R124a4468e13c46c9"/>
    <p:sldId xmlns:r="http://schemas.openxmlformats.org/officeDocument/2006/relationships" id="257" r:id="R4a52371b30974822"/>
    <p:sldId xmlns:r="http://schemas.openxmlformats.org/officeDocument/2006/relationships" id="258" r:id="Rb98e09cb83684604"/>
    <p:sldId xmlns:r="http://schemas.openxmlformats.org/officeDocument/2006/relationships" id="259" r:id="R2fd19165253f40d0"/>
    <p:sldId xmlns:r="http://schemas.openxmlformats.org/officeDocument/2006/relationships" id="260" r:id="Re6f5396362b243f3"/>
    <p:sldId xmlns:r="http://schemas.openxmlformats.org/officeDocument/2006/relationships" id="261" r:id="R66b1b6fdb42f4364"/>
    <p:sldId xmlns:r="http://schemas.openxmlformats.org/officeDocument/2006/relationships" id="262" r:id="R55c2b08d61cc44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315ae91574262" /><Relationship Type="http://schemas.openxmlformats.org/officeDocument/2006/relationships/slide" Target="/ppt/slides/slide1.xml" Id="R124a4468e13c46c9" /><Relationship Type="http://schemas.openxmlformats.org/officeDocument/2006/relationships/slide" Target="/ppt/slides/slide2.xml" Id="R4a52371b30974822" /><Relationship Type="http://schemas.openxmlformats.org/officeDocument/2006/relationships/slide" Target="/ppt/slides/slide3.xml" Id="Rb98e09cb83684604" /><Relationship Type="http://schemas.openxmlformats.org/officeDocument/2006/relationships/slide" Target="/ppt/slides/slide4.xml" Id="R2fd19165253f40d0" /><Relationship Type="http://schemas.openxmlformats.org/officeDocument/2006/relationships/slide" Target="/ppt/slides/slide5.xml" Id="Re6f5396362b243f3" /><Relationship Type="http://schemas.openxmlformats.org/officeDocument/2006/relationships/slide" Target="/ppt/slides/slide6.xml" Id="R66b1b6fdb42f4364" /><Relationship Type="http://schemas.openxmlformats.org/officeDocument/2006/relationships/slide" Target="/ppt/slides/slide7.xml" Id="R55c2b08d61cc44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7e6571f664d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973d829214b5d" /><Relationship Type="http://schemas.openxmlformats.org/officeDocument/2006/relationships/theme" Target="/ppt/slideMasters/theme/theme1.xml" Id="Rf15ee3e572d143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0973d82921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39280d4b345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c3860d7254f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03da5db5a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ca1d28e9e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a468769af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1533fa6642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663156232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