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14533ec27c48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e2865890ae4668"/>
  </p:sldMasterIdLst>
  <p:sldIdLst>
    <p:sldId xmlns:r="http://schemas.openxmlformats.org/officeDocument/2006/relationships" id="256" r:id="R56b33c0a26b84adf"/>
    <p:sldId xmlns:r="http://schemas.openxmlformats.org/officeDocument/2006/relationships" id="257" r:id="Rf94612108da54dca"/>
    <p:sldId xmlns:r="http://schemas.openxmlformats.org/officeDocument/2006/relationships" id="258" r:id="Re4067e60faf44f03"/>
    <p:sldId xmlns:r="http://schemas.openxmlformats.org/officeDocument/2006/relationships" id="259" r:id="Rc095e2bbd7b14cd4"/>
    <p:sldId xmlns:r="http://schemas.openxmlformats.org/officeDocument/2006/relationships" id="260" r:id="R4b399ca2247f4899"/>
    <p:sldId xmlns:r="http://schemas.openxmlformats.org/officeDocument/2006/relationships" id="261" r:id="R95404e2e58384a89"/>
    <p:sldId xmlns:r="http://schemas.openxmlformats.org/officeDocument/2006/relationships" id="262" r:id="R9622ec697c96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2865890ae4668" /><Relationship Type="http://schemas.openxmlformats.org/officeDocument/2006/relationships/slide" Target="/ppt/slides/slide1.xml" Id="R56b33c0a26b84adf" /><Relationship Type="http://schemas.openxmlformats.org/officeDocument/2006/relationships/slide" Target="/ppt/slides/slide2.xml" Id="Rf94612108da54dca" /><Relationship Type="http://schemas.openxmlformats.org/officeDocument/2006/relationships/slide" Target="/ppt/slides/slide3.xml" Id="Re4067e60faf44f03" /><Relationship Type="http://schemas.openxmlformats.org/officeDocument/2006/relationships/slide" Target="/ppt/slides/slide4.xml" Id="Rc095e2bbd7b14cd4" /><Relationship Type="http://schemas.openxmlformats.org/officeDocument/2006/relationships/slide" Target="/ppt/slides/slide5.xml" Id="R4b399ca2247f4899" /><Relationship Type="http://schemas.openxmlformats.org/officeDocument/2006/relationships/slide" Target="/ppt/slides/slide6.xml" Id="R95404e2e58384a89" /><Relationship Type="http://schemas.openxmlformats.org/officeDocument/2006/relationships/slide" Target="/ppt/slides/slide7.xml" Id="R9622ec697c96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931addcc743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85806cd1042be" /><Relationship Type="http://schemas.openxmlformats.org/officeDocument/2006/relationships/theme" Target="/ppt/slideMasters/theme/theme1.xml" Id="R0c167f448ec4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85806cd10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448266135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5fc29e302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44cf4dfa2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c8aa77fa5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7571f7dc0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c8f6f34cf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06c3534f046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