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e2bf38ab3242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45c59184ab4cbb"/>
  </p:sldMasterIdLst>
  <p:sldIdLst>
    <p:sldId xmlns:r="http://schemas.openxmlformats.org/officeDocument/2006/relationships" id="256" r:id="Rc4785c0593bc42ee"/>
    <p:sldId xmlns:r="http://schemas.openxmlformats.org/officeDocument/2006/relationships" id="257" r:id="R69fff2c972724685"/>
    <p:sldId xmlns:r="http://schemas.openxmlformats.org/officeDocument/2006/relationships" id="258" r:id="R6192d12f180f4830"/>
    <p:sldId xmlns:r="http://schemas.openxmlformats.org/officeDocument/2006/relationships" id="259" r:id="Rd168c38c975c4422"/>
    <p:sldId xmlns:r="http://schemas.openxmlformats.org/officeDocument/2006/relationships" id="260" r:id="R4e98afb575f4492c"/>
    <p:sldId xmlns:r="http://schemas.openxmlformats.org/officeDocument/2006/relationships" id="261" r:id="Rb67365e8c6194b6d"/>
    <p:sldId xmlns:r="http://schemas.openxmlformats.org/officeDocument/2006/relationships" id="262" r:id="Rdd3243d66d6a41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45c59184ab4cbb" /><Relationship Type="http://schemas.openxmlformats.org/officeDocument/2006/relationships/slide" Target="/ppt/slides/slide1.xml" Id="Rc4785c0593bc42ee" /><Relationship Type="http://schemas.openxmlformats.org/officeDocument/2006/relationships/slide" Target="/ppt/slides/slide2.xml" Id="R69fff2c972724685" /><Relationship Type="http://schemas.openxmlformats.org/officeDocument/2006/relationships/slide" Target="/ppt/slides/slide3.xml" Id="R6192d12f180f4830" /><Relationship Type="http://schemas.openxmlformats.org/officeDocument/2006/relationships/slide" Target="/ppt/slides/slide4.xml" Id="Rd168c38c975c4422" /><Relationship Type="http://schemas.openxmlformats.org/officeDocument/2006/relationships/slide" Target="/ppt/slides/slide5.xml" Id="R4e98afb575f4492c" /><Relationship Type="http://schemas.openxmlformats.org/officeDocument/2006/relationships/slide" Target="/ppt/slides/slide6.xml" Id="Rb67365e8c6194b6d" /><Relationship Type="http://schemas.openxmlformats.org/officeDocument/2006/relationships/slide" Target="/ppt/slides/slide7.xml" Id="Rdd3243d66d6a41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455b149bdf4a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7efc12b944571" /><Relationship Type="http://schemas.openxmlformats.org/officeDocument/2006/relationships/theme" Target="/ppt/slideMasters/theme/theme1.xml" Id="R54b0e989b8b34b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87efc12b9445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9c6f1926a4a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15557d68a4e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53bbc18fb40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32c78c8df40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c287f233340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847f813f748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f31332af648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HALGUNSET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HALGUNSET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HALGUNSET INVEST AS ble etablert [år] og holder til i Rennebu.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HALGUNSET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HALGUNSET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HALGUNSET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2 204 072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2 378 724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6 204 322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7 204 322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HALGUNSET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HALGUNSET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HALGUNSET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Leilighet 17, Dalgløtt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7391 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990 519 188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HALGUNSET INVEST AS</a:t>
            </a:r>
          </a:p>
        </p:txBody>
      </p:sp>
    </p:spTree>
  </p:cSld>
  <p:clrMapOvr>
    <a:masterClrMapping xmlns:a="http://schemas.openxmlformats.org/drawingml/2006/main"/>
  </p:clrMapOvr>
</p:sld>
</file>