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24daf05e504f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f519c6da494a4b"/>
  </p:sldMasterIdLst>
  <p:sldIdLst>
    <p:sldId xmlns:r="http://schemas.openxmlformats.org/officeDocument/2006/relationships" id="256" r:id="R64bab38bf7e64dd5"/>
    <p:sldId xmlns:r="http://schemas.openxmlformats.org/officeDocument/2006/relationships" id="257" r:id="R047bf1b97c264bc1"/>
    <p:sldId xmlns:r="http://schemas.openxmlformats.org/officeDocument/2006/relationships" id="258" r:id="Rdad9090440b74c50"/>
    <p:sldId xmlns:r="http://schemas.openxmlformats.org/officeDocument/2006/relationships" id="259" r:id="Ref84d53104c44967"/>
    <p:sldId xmlns:r="http://schemas.openxmlformats.org/officeDocument/2006/relationships" id="260" r:id="Rb7e4387205de45cd"/>
    <p:sldId xmlns:r="http://schemas.openxmlformats.org/officeDocument/2006/relationships" id="261" r:id="R035407bd75d34c70"/>
    <p:sldId xmlns:r="http://schemas.openxmlformats.org/officeDocument/2006/relationships" id="262" r:id="R86699a5b4706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519c6da494a4b" /><Relationship Type="http://schemas.openxmlformats.org/officeDocument/2006/relationships/slide" Target="/ppt/slides/slide1.xml" Id="R64bab38bf7e64dd5" /><Relationship Type="http://schemas.openxmlformats.org/officeDocument/2006/relationships/slide" Target="/ppt/slides/slide2.xml" Id="R047bf1b97c264bc1" /><Relationship Type="http://schemas.openxmlformats.org/officeDocument/2006/relationships/slide" Target="/ppt/slides/slide3.xml" Id="Rdad9090440b74c50" /><Relationship Type="http://schemas.openxmlformats.org/officeDocument/2006/relationships/slide" Target="/ppt/slides/slide4.xml" Id="Ref84d53104c44967" /><Relationship Type="http://schemas.openxmlformats.org/officeDocument/2006/relationships/slide" Target="/ppt/slides/slide5.xml" Id="Rb7e4387205de45cd" /><Relationship Type="http://schemas.openxmlformats.org/officeDocument/2006/relationships/slide" Target="/ppt/slides/slide6.xml" Id="R035407bd75d34c70" /><Relationship Type="http://schemas.openxmlformats.org/officeDocument/2006/relationships/slide" Target="/ppt/slides/slide7.xml" Id="R86699a5b4706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3fa6ab15c44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4a19695e64630" /><Relationship Type="http://schemas.openxmlformats.org/officeDocument/2006/relationships/theme" Target="/ppt/slideMasters/theme/theme1.xml" Id="Rc1c6d47930e041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14a19695e646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eb21b1bc84e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c837a7b8649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a5184d66842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e2cd00b8f47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8282c5d4442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84bbf517840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a8b7898704a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SECOND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SECOND WIND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6 114 290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6 119 958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85 620 621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86 440 575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990 537 372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