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2d7a75586444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8fcf93d887451b"/>
  </p:sldMasterIdLst>
  <p:sldIdLst>
    <p:sldId xmlns:r="http://schemas.openxmlformats.org/officeDocument/2006/relationships" id="256" r:id="Re307bc6f96fa46f0"/>
    <p:sldId xmlns:r="http://schemas.openxmlformats.org/officeDocument/2006/relationships" id="257" r:id="R2a26a0d456dc425e"/>
    <p:sldId xmlns:r="http://schemas.openxmlformats.org/officeDocument/2006/relationships" id="258" r:id="R9e02315d895d449c"/>
    <p:sldId xmlns:r="http://schemas.openxmlformats.org/officeDocument/2006/relationships" id="259" r:id="Rf16a3b491f23494f"/>
    <p:sldId xmlns:r="http://schemas.openxmlformats.org/officeDocument/2006/relationships" id="260" r:id="R6d14d1b15ab646c9"/>
    <p:sldId xmlns:r="http://schemas.openxmlformats.org/officeDocument/2006/relationships" id="261" r:id="R85e81099f9414eae"/>
    <p:sldId xmlns:r="http://schemas.openxmlformats.org/officeDocument/2006/relationships" id="262" r:id="R5bcf514ffd9c47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fcf93d887451b" /><Relationship Type="http://schemas.openxmlformats.org/officeDocument/2006/relationships/slide" Target="/ppt/slides/slide1.xml" Id="Re307bc6f96fa46f0" /><Relationship Type="http://schemas.openxmlformats.org/officeDocument/2006/relationships/slide" Target="/ppt/slides/slide2.xml" Id="R2a26a0d456dc425e" /><Relationship Type="http://schemas.openxmlformats.org/officeDocument/2006/relationships/slide" Target="/ppt/slides/slide3.xml" Id="R9e02315d895d449c" /><Relationship Type="http://schemas.openxmlformats.org/officeDocument/2006/relationships/slide" Target="/ppt/slides/slide4.xml" Id="Rf16a3b491f23494f" /><Relationship Type="http://schemas.openxmlformats.org/officeDocument/2006/relationships/slide" Target="/ppt/slides/slide5.xml" Id="R6d14d1b15ab646c9" /><Relationship Type="http://schemas.openxmlformats.org/officeDocument/2006/relationships/slide" Target="/ppt/slides/slide6.xml" Id="R85e81099f9414eae" /><Relationship Type="http://schemas.openxmlformats.org/officeDocument/2006/relationships/slide" Target="/ppt/slides/slide7.xml" Id="R5bcf514ffd9c47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a7779f77348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7c7d27a364149" /><Relationship Type="http://schemas.openxmlformats.org/officeDocument/2006/relationships/theme" Target="/ppt/slideMasters/theme/theme1.xml" Id="R49cc10e640824e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c7c7d27a3641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2bee8268f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f2c6f0b854d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ba4adb65d42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b0f4ec81941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429f7610d4d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dd6f1288e40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24e033d6442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KROKSKOGEN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KROKSKOGEN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KROKSKOGEN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KROKSKOGEN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KROKSKOGEN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KROKSKOGEN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1 519 744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1 859 900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KROKSKOGEN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KROKSKOGEN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Hovsvegen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69 61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eri-b@online.no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990 541 752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KROKSKOGEN HOLDING AS</a:t>
            </a:r>
          </a:p>
        </p:txBody>
      </p:sp>
    </p:spTree>
  </p:cSld>
  <p:clrMapOvr>
    <a:masterClrMapping xmlns:a="http://schemas.openxmlformats.org/drawingml/2006/main"/>
  </p:clrMapOvr>
</p:sld>
</file>