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189df6726b48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94266989324a04"/>
  </p:sldMasterIdLst>
  <p:sldIdLst>
    <p:sldId xmlns:r="http://schemas.openxmlformats.org/officeDocument/2006/relationships" id="256" r:id="Rcea19295e6f140c0"/>
    <p:sldId xmlns:r="http://schemas.openxmlformats.org/officeDocument/2006/relationships" id="257" r:id="Rde4465ff13e84433"/>
    <p:sldId xmlns:r="http://schemas.openxmlformats.org/officeDocument/2006/relationships" id="258" r:id="Rb63ed62805ea4310"/>
    <p:sldId xmlns:r="http://schemas.openxmlformats.org/officeDocument/2006/relationships" id="259" r:id="R75febfe3c7e14c2c"/>
    <p:sldId xmlns:r="http://schemas.openxmlformats.org/officeDocument/2006/relationships" id="260" r:id="Rf3d437b6eda24124"/>
    <p:sldId xmlns:r="http://schemas.openxmlformats.org/officeDocument/2006/relationships" id="261" r:id="Rbc6de2446ade4ee8"/>
    <p:sldId xmlns:r="http://schemas.openxmlformats.org/officeDocument/2006/relationships" id="262" r:id="R9bdb1938bdda41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94266989324a04" /><Relationship Type="http://schemas.openxmlformats.org/officeDocument/2006/relationships/slide" Target="/ppt/slides/slide1.xml" Id="Rcea19295e6f140c0" /><Relationship Type="http://schemas.openxmlformats.org/officeDocument/2006/relationships/slide" Target="/ppt/slides/slide2.xml" Id="Rde4465ff13e84433" /><Relationship Type="http://schemas.openxmlformats.org/officeDocument/2006/relationships/slide" Target="/ppt/slides/slide3.xml" Id="Rb63ed62805ea4310" /><Relationship Type="http://schemas.openxmlformats.org/officeDocument/2006/relationships/slide" Target="/ppt/slides/slide4.xml" Id="R75febfe3c7e14c2c" /><Relationship Type="http://schemas.openxmlformats.org/officeDocument/2006/relationships/slide" Target="/ppt/slides/slide5.xml" Id="Rf3d437b6eda24124" /><Relationship Type="http://schemas.openxmlformats.org/officeDocument/2006/relationships/slide" Target="/ppt/slides/slide6.xml" Id="Rbc6de2446ade4ee8" /><Relationship Type="http://schemas.openxmlformats.org/officeDocument/2006/relationships/slide" Target="/ppt/slides/slide7.xml" Id="R9bdb1938bdda41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5001cea8674d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9917332441480d" /><Relationship Type="http://schemas.openxmlformats.org/officeDocument/2006/relationships/theme" Target="/ppt/slideMasters/theme/theme1.xml" Id="R5819a9f2ea864c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991733244148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7a6b11ed7a45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abfed5fc4145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37315978cd47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aefb30215346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deac3309fd44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1f94debad144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b19efad7194f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FJELDHØIKROKEN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FJELDHØIKROKEN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FJELDHØIKROKEN AS ble etablert [år] og holder til i Kløfta.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FJELDHØIKROKEN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FJELDHØIKROKEN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FJELDHØIKROKEN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−173 987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281 908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176 965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577 788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FJELDHØIKROKEN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SKURDAL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FJELDHØIKROKEN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 Stenersens veg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2040 Kløfta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30 43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frode@bygghuset.no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990 545 839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FJELDHØIKROKEN AS</a:t>
            </a:r>
          </a:p>
        </p:txBody>
      </p:sp>
    </p:spTree>
  </p:cSld>
  <p:clrMapOvr>
    <a:masterClrMapping xmlns:a="http://schemas.openxmlformats.org/drawingml/2006/main"/>
  </p:clrMapOvr>
</p:sld>
</file>