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7d940d561840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4a9fdb33d94c42"/>
  </p:sldMasterIdLst>
  <p:sldIdLst>
    <p:sldId xmlns:r="http://schemas.openxmlformats.org/officeDocument/2006/relationships" id="256" r:id="R5edd90c34d2d49bb"/>
    <p:sldId xmlns:r="http://schemas.openxmlformats.org/officeDocument/2006/relationships" id="257" r:id="R01553078a3bc4b64"/>
    <p:sldId xmlns:r="http://schemas.openxmlformats.org/officeDocument/2006/relationships" id="258" r:id="Rb108322f3e3d4ef9"/>
    <p:sldId xmlns:r="http://schemas.openxmlformats.org/officeDocument/2006/relationships" id="259" r:id="Rd9d59f0919af43d5"/>
    <p:sldId xmlns:r="http://schemas.openxmlformats.org/officeDocument/2006/relationships" id="260" r:id="Rb56f1b00b0dd4f33"/>
    <p:sldId xmlns:r="http://schemas.openxmlformats.org/officeDocument/2006/relationships" id="261" r:id="R118af2bb937043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4a9fdb33d94c42" /><Relationship Type="http://schemas.openxmlformats.org/officeDocument/2006/relationships/slide" Target="/ppt/slides/slide1.xml" Id="R5edd90c34d2d49bb" /><Relationship Type="http://schemas.openxmlformats.org/officeDocument/2006/relationships/slide" Target="/ppt/slides/slide2.xml" Id="R01553078a3bc4b64" /><Relationship Type="http://schemas.openxmlformats.org/officeDocument/2006/relationships/slide" Target="/ppt/slides/slide3.xml" Id="Rb108322f3e3d4ef9" /><Relationship Type="http://schemas.openxmlformats.org/officeDocument/2006/relationships/slide" Target="/ppt/slides/slide4.xml" Id="Rd9d59f0919af43d5" /><Relationship Type="http://schemas.openxmlformats.org/officeDocument/2006/relationships/slide" Target="/ppt/slides/slide5.xml" Id="Rb56f1b00b0dd4f33" /><Relationship Type="http://schemas.openxmlformats.org/officeDocument/2006/relationships/slide" Target="/ppt/slides/slide6.xml" Id="R118af2bb937043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7f69c86ce840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e27f7f5764c14" /><Relationship Type="http://schemas.openxmlformats.org/officeDocument/2006/relationships/theme" Target="/ppt/slideMasters/theme/theme1.xml" Id="R9ab5d66fd0b24e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fe27f7f5764c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89dae26b848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b283e16ed46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4d13cf0864d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8283d181f4b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abd08ee2944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3e127021c4b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STIFTELSEN SPAREBANK 1 SMN UTVIKLING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SPAREBANK 1 SMN 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SPAREBANK 1 SMN UTVIKLING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SPAREBANK 1 SMN 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SPAREBANK 1 SMN 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SPAREBANK 1 SMN 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36 560 926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37 229 412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103 148 460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103 429 108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SPAREBANK 1 SMN 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gate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990 565 643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SPAREBANK 1 SMN UTVIKLING</a:t>
            </a:r>
          </a:p>
        </p:txBody>
      </p:sp>
    </p:spTree>
  </p:cSld>
  <p:clrMapOvr>
    <a:masterClrMapping xmlns:a="http://schemas.openxmlformats.org/drawingml/2006/main"/>
  </p:clrMapOvr>
</p:sld>
</file>