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85f699a0f4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c8b805e0e4433"/>
  </p:sldMasterIdLst>
  <p:sldIdLst>
    <p:sldId xmlns:r="http://schemas.openxmlformats.org/officeDocument/2006/relationships" id="256" r:id="Rb0974932b1204462"/>
    <p:sldId xmlns:r="http://schemas.openxmlformats.org/officeDocument/2006/relationships" id="257" r:id="R4ecfface13174d3f"/>
    <p:sldId xmlns:r="http://schemas.openxmlformats.org/officeDocument/2006/relationships" id="258" r:id="R68a5e79212ba4d89"/>
    <p:sldId xmlns:r="http://schemas.openxmlformats.org/officeDocument/2006/relationships" id="259" r:id="R032f68119516449a"/>
    <p:sldId xmlns:r="http://schemas.openxmlformats.org/officeDocument/2006/relationships" id="260" r:id="Rbecc4a7d05e9406e"/>
    <p:sldId xmlns:r="http://schemas.openxmlformats.org/officeDocument/2006/relationships" id="261" r:id="R1c1742bab5bf423d"/>
    <p:sldId xmlns:r="http://schemas.openxmlformats.org/officeDocument/2006/relationships" id="262" r:id="Rceeb4c607484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c8b805e0e4433" /><Relationship Type="http://schemas.openxmlformats.org/officeDocument/2006/relationships/slide" Target="/ppt/slides/slide1.xml" Id="Rb0974932b1204462" /><Relationship Type="http://schemas.openxmlformats.org/officeDocument/2006/relationships/slide" Target="/ppt/slides/slide2.xml" Id="R4ecfface13174d3f" /><Relationship Type="http://schemas.openxmlformats.org/officeDocument/2006/relationships/slide" Target="/ppt/slides/slide3.xml" Id="R68a5e79212ba4d89" /><Relationship Type="http://schemas.openxmlformats.org/officeDocument/2006/relationships/slide" Target="/ppt/slides/slide4.xml" Id="R032f68119516449a" /><Relationship Type="http://schemas.openxmlformats.org/officeDocument/2006/relationships/slide" Target="/ppt/slides/slide5.xml" Id="Rbecc4a7d05e9406e" /><Relationship Type="http://schemas.openxmlformats.org/officeDocument/2006/relationships/slide" Target="/ppt/slides/slide6.xml" Id="R1c1742bab5bf423d" /><Relationship Type="http://schemas.openxmlformats.org/officeDocument/2006/relationships/slide" Target="/ppt/slides/slide7.xml" Id="Rceeb4c607484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399208a0441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f4970c3d6460d" /><Relationship Type="http://schemas.openxmlformats.org/officeDocument/2006/relationships/theme" Target="/ppt/slideMasters/theme/theme1.xml" Id="R20ccfe6b2660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f4970c3d6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e00231397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50c52af774a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bb40245045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e1559c86b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f1a45cc0a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92c6e0c0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2ca971add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