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dc5423df88144c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1b6b743b4124eb9"/>
  </p:sldMasterIdLst>
  <p:sldIdLst>
    <p:sldId xmlns:r="http://schemas.openxmlformats.org/officeDocument/2006/relationships" id="256" r:id="Rcdc90dfb6cd04346"/>
    <p:sldId xmlns:r="http://schemas.openxmlformats.org/officeDocument/2006/relationships" id="257" r:id="Re873bb5038654667"/>
    <p:sldId xmlns:r="http://schemas.openxmlformats.org/officeDocument/2006/relationships" id="258" r:id="Re3b0ff770d0b4a05"/>
    <p:sldId xmlns:r="http://schemas.openxmlformats.org/officeDocument/2006/relationships" id="259" r:id="Rf514c8a6ec0a406b"/>
    <p:sldId xmlns:r="http://schemas.openxmlformats.org/officeDocument/2006/relationships" id="260" r:id="R4a46b4930bc4464b"/>
    <p:sldId xmlns:r="http://schemas.openxmlformats.org/officeDocument/2006/relationships" id="261" r:id="R07eeb956640f4a51"/>
    <p:sldId xmlns:r="http://schemas.openxmlformats.org/officeDocument/2006/relationships" id="262" r:id="R6204e651ae2d451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1b6b743b4124eb9" /><Relationship Type="http://schemas.openxmlformats.org/officeDocument/2006/relationships/slide" Target="/ppt/slides/slide1.xml" Id="Rcdc90dfb6cd04346" /><Relationship Type="http://schemas.openxmlformats.org/officeDocument/2006/relationships/slide" Target="/ppt/slides/slide2.xml" Id="Re873bb5038654667" /><Relationship Type="http://schemas.openxmlformats.org/officeDocument/2006/relationships/slide" Target="/ppt/slides/slide3.xml" Id="Re3b0ff770d0b4a05" /><Relationship Type="http://schemas.openxmlformats.org/officeDocument/2006/relationships/slide" Target="/ppt/slides/slide4.xml" Id="Rf514c8a6ec0a406b" /><Relationship Type="http://schemas.openxmlformats.org/officeDocument/2006/relationships/slide" Target="/ppt/slides/slide5.xml" Id="R4a46b4930bc4464b" /><Relationship Type="http://schemas.openxmlformats.org/officeDocument/2006/relationships/slide" Target="/ppt/slides/slide6.xml" Id="R07eeb956640f4a51" /><Relationship Type="http://schemas.openxmlformats.org/officeDocument/2006/relationships/slide" Target="/ppt/slides/slide7.xml" Id="R6204e651ae2d451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d678f6989c2492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bf49fac7e941df" /><Relationship Type="http://schemas.openxmlformats.org/officeDocument/2006/relationships/theme" Target="/ppt/slideMasters/theme/theme1.xml" Id="R2c4b5208f88a4cd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abf49fac7e941d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276be9af14408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15d4aca80f470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8afd8296c34a1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73f2567aac462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65e13f98164a6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d9e406ed0b4df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474f86b61e4f0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BHW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BHW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BHW INVEST AS ble etablert [år] og holder til i Gamle Fredrikstad.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BHW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BHW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BHW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−90 507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−90 261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5 683 632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5 683 632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BHW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WIDNES BENT ESPEN HANSEN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BHW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Hertug Skules vei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1639 Gamle Fredrikstad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bent@wican.no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990 632 693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BHW INVEST AS</a:t>
            </a:r>
          </a:p>
        </p:txBody>
      </p:sp>
    </p:spTree>
  </p:cSld>
  <p:clrMapOvr>
    <a:masterClrMapping xmlns:a="http://schemas.openxmlformats.org/drawingml/2006/main"/>
  </p:clrMapOvr>
</p:sld>
</file>