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cb82bfe32d3497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d54243e760741c5"/>
  </p:sldMasterIdLst>
  <p:sldIdLst>
    <p:sldId xmlns:r="http://schemas.openxmlformats.org/officeDocument/2006/relationships" id="256" r:id="R865afed87153490d"/>
    <p:sldId xmlns:r="http://schemas.openxmlformats.org/officeDocument/2006/relationships" id="257" r:id="R69e2d04eb7534933"/>
    <p:sldId xmlns:r="http://schemas.openxmlformats.org/officeDocument/2006/relationships" id="258" r:id="R69fff8aafd344fb8"/>
    <p:sldId xmlns:r="http://schemas.openxmlformats.org/officeDocument/2006/relationships" id="259" r:id="Rb946f39a8e464d13"/>
    <p:sldId xmlns:r="http://schemas.openxmlformats.org/officeDocument/2006/relationships" id="260" r:id="Ra70487d5b7694b16"/>
    <p:sldId xmlns:r="http://schemas.openxmlformats.org/officeDocument/2006/relationships" id="261" r:id="R0022db0a552c46d3"/>
    <p:sldId xmlns:r="http://schemas.openxmlformats.org/officeDocument/2006/relationships" id="262" r:id="R8d525d58be954a9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d54243e760741c5" /><Relationship Type="http://schemas.openxmlformats.org/officeDocument/2006/relationships/slide" Target="/ppt/slides/slide1.xml" Id="R865afed87153490d" /><Relationship Type="http://schemas.openxmlformats.org/officeDocument/2006/relationships/slide" Target="/ppt/slides/slide2.xml" Id="R69e2d04eb7534933" /><Relationship Type="http://schemas.openxmlformats.org/officeDocument/2006/relationships/slide" Target="/ppt/slides/slide3.xml" Id="R69fff8aafd344fb8" /><Relationship Type="http://schemas.openxmlformats.org/officeDocument/2006/relationships/slide" Target="/ppt/slides/slide4.xml" Id="Rb946f39a8e464d13" /><Relationship Type="http://schemas.openxmlformats.org/officeDocument/2006/relationships/slide" Target="/ppt/slides/slide5.xml" Id="Ra70487d5b7694b16" /><Relationship Type="http://schemas.openxmlformats.org/officeDocument/2006/relationships/slide" Target="/ppt/slides/slide6.xml" Id="R0022db0a552c46d3" /><Relationship Type="http://schemas.openxmlformats.org/officeDocument/2006/relationships/slide" Target="/ppt/slides/slide7.xml" Id="R8d525d58be954a9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2e6cbfe51814b2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868836b5984507" /><Relationship Type="http://schemas.openxmlformats.org/officeDocument/2006/relationships/theme" Target="/ppt/slideMasters/theme/theme1.xml" Id="R5922f82dafc94d8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0868836b598450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25b7e3d4ee424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1fec2e27e14e1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78562e8bfe491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ac305b334e43c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37fdd3843a479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e814117100489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45dea5f30a4b6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TSCHUDI LOGISTICS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TSCHUDI LOGISTICS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TSCHUDI LOGISTICS HOLDING AS ble etablert [år] og holder til i Lysaker.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TSCHUDI LOGISTICS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TSCHUDI LOGISTICS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TSCHUDI LOGISTICS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9 265 439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−4 768 302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3 690 037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11 984 181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28 530 154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TSCHUDI LOGISTICS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TSCHUDI SHIPPING COMPANY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TSCHUDI LOGISTICS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Strandveien 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1366 Lysaker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67 11 98 80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990 643 261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TSCHUDI LOGISTICS HOLDING AS</a:t>
            </a:r>
          </a:p>
        </p:txBody>
      </p:sp>
    </p:spTree>
  </p:cSld>
  <p:clrMapOvr>
    <a:masterClrMapping xmlns:a="http://schemas.openxmlformats.org/drawingml/2006/main"/>
  </p:clrMapOvr>
</p:sld>
</file>