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93f729273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6c1b595be42db"/>
  </p:sldMasterIdLst>
  <p:sldIdLst>
    <p:sldId xmlns:r="http://schemas.openxmlformats.org/officeDocument/2006/relationships" id="256" r:id="Rb728407b33df48c2"/>
    <p:sldId xmlns:r="http://schemas.openxmlformats.org/officeDocument/2006/relationships" id="257" r:id="R080aeb4b0d5b44f4"/>
    <p:sldId xmlns:r="http://schemas.openxmlformats.org/officeDocument/2006/relationships" id="258" r:id="R20f2354a5446477c"/>
    <p:sldId xmlns:r="http://schemas.openxmlformats.org/officeDocument/2006/relationships" id="259" r:id="R97dabca848714b64"/>
    <p:sldId xmlns:r="http://schemas.openxmlformats.org/officeDocument/2006/relationships" id="260" r:id="Rce051c2163554f24"/>
    <p:sldId xmlns:r="http://schemas.openxmlformats.org/officeDocument/2006/relationships" id="261" r:id="R9c26a89784e1438b"/>
    <p:sldId xmlns:r="http://schemas.openxmlformats.org/officeDocument/2006/relationships" id="262" r:id="Rfa336ef2a77444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6c1b595be42db" /><Relationship Type="http://schemas.openxmlformats.org/officeDocument/2006/relationships/slide" Target="/ppt/slides/slide1.xml" Id="Rb728407b33df48c2" /><Relationship Type="http://schemas.openxmlformats.org/officeDocument/2006/relationships/slide" Target="/ppt/slides/slide2.xml" Id="R080aeb4b0d5b44f4" /><Relationship Type="http://schemas.openxmlformats.org/officeDocument/2006/relationships/slide" Target="/ppt/slides/slide3.xml" Id="R20f2354a5446477c" /><Relationship Type="http://schemas.openxmlformats.org/officeDocument/2006/relationships/slide" Target="/ppt/slides/slide4.xml" Id="R97dabca848714b64" /><Relationship Type="http://schemas.openxmlformats.org/officeDocument/2006/relationships/slide" Target="/ppt/slides/slide5.xml" Id="Rce051c2163554f24" /><Relationship Type="http://schemas.openxmlformats.org/officeDocument/2006/relationships/slide" Target="/ppt/slides/slide6.xml" Id="R9c26a89784e1438b" /><Relationship Type="http://schemas.openxmlformats.org/officeDocument/2006/relationships/slide" Target="/ppt/slides/slide7.xml" Id="Rfa336ef2a77444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6b69647ab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fba7770bd41de" /><Relationship Type="http://schemas.openxmlformats.org/officeDocument/2006/relationships/theme" Target="/ppt/slideMasters/theme/theme1.xml" Id="R3671d3d2040440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fba7770bd41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81add615f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b2f2987ae4d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0921df92a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8ff46ea774d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a4d15e23348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7068606f74d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5b18082534c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