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9021932f4146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c71f75217c4d2a"/>
  </p:sldMasterIdLst>
  <p:sldIdLst>
    <p:sldId xmlns:r="http://schemas.openxmlformats.org/officeDocument/2006/relationships" id="256" r:id="R36487569eb554ede"/>
    <p:sldId xmlns:r="http://schemas.openxmlformats.org/officeDocument/2006/relationships" id="257" r:id="R9f50969c4a114f0f"/>
    <p:sldId xmlns:r="http://schemas.openxmlformats.org/officeDocument/2006/relationships" id="258" r:id="R3dd4bea0673d41cd"/>
    <p:sldId xmlns:r="http://schemas.openxmlformats.org/officeDocument/2006/relationships" id="259" r:id="Rfbcc23500f034382"/>
    <p:sldId xmlns:r="http://schemas.openxmlformats.org/officeDocument/2006/relationships" id="260" r:id="R19a84f1f36f1426d"/>
    <p:sldId xmlns:r="http://schemas.openxmlformats.org/officeDocument/2006/relationships" id="261" r:id="R2a674b6d9227486c"/>
    <p:sldId xmlns:r="http://schemas.openxmlformats.org/officeDocument/2006/relationships" id="262" r:id="Rf92b5360938e4a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71f75217c4d2a" /><Relationship Type="http://schemas.openxmlformats.org/officeDocument/2006/relationships/slide" Target="/ppt/slides/slide1.xml" Id="R36487569eb554ede" /><Relationship Type="http://schemas.openxmlformats.org/officeDocument/2006/relationships/slide" Target="/ppt/slides/slide2.xml" Id="R9f50969c4a114f0f" /><Relationship Type="http://schemas.openxmlformats.org/officeDocument/2006/relationships/slide" Target="/ppt/slides/slide3.xml" Id="R3dd4bea0673d41cd" /><Relationship Type="http://schemas.openxmlformats.org/officeDocument/2006/relationships/slide" Target="/ppt/slides/slide4.xml" Id="Rfbcc23500f034382" /><Relationship Type="http://schemas.openxmlformats.org/officeDocument/2006/relationships/slide" Target="/ppt/slides/slide5.xml" Id="R19a84f1f36f1426d" /><Relationship Type="http://schemas.openxmlformats.org/officeDocument/2006/relationships/slide" Target="/ppt/slides/slide6.xml" Id="R2a674b6d9227486c" /><Relationship Type="http://schemas.openxmlformats.org/officeDocument/2006/relationships/slide" Target="/ppt/slides/slide7.xml" Id="Rf92b5360938e4a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c698da16040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13ec478d244ba" /><Relationship Type="http://schemas.openxmlformats.org/officeDocument/2006/relationships/theme" Target="/ppt/slideMasters/theme/theme1.xml" Id="Rbbdbb4e1cb9344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213ec478d244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08be0239d47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c35ff0756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b6f774aa4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46c2759f647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810f4eac14e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f58e5b52a42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5b289cd0c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ENTREPRENØR-DIREKTØR'N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ENTREPRENØR-DIREKTØR'N HOLDING AS ble etablert [år] og holder til i Trofors.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14 952 433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16 736 692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NYSTAD NORDWIN BOGE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Granevegen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8684 Trofors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