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c55a44288746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e37c6c7aba45e6"/>
  </p:sldMasterIdLst>
  <p:sldIdLst>
    <p:sldId xmlns:r="http://schemas.openxmlformats.org/officeDocument/2006/relationships" id="256" r:id="R79a6f0ba2cad4d4c"/>
    <p:sldId xmlns:r="http://schemas.openxmlformats.org/officeDocument/2006/relationships" id="257" r:id="Rfccac6bb585947d7"/>
    <p:sldId xmlns:r="http://schemas.openxmlformats.org/officeDocument/2006/relationships" id="258" r:id="R25304f8c30d146fc"/>
    <p:sldId xmlns:r="http://schemas.openxmlformats.org/officeDocument/2006/relationships" id="259" r:id="Rfce0cfca5b114212"/>
    <p:sldId xmlns:r="http://schemas.openxmlformats.org/officeDocument/2006/relationships" id="260" r:id="Rf42f74316086498c"/>
    <p:sldId xmlns:r="http://schemas.openxmlformats.org/officeDocument/2006/relationships" id="261" r:id="Rc9e75c7ca1b947fc"/>
    <p:sldId xmlns:r="http://schemas.openxmlformats.org/officeDocument/2006/relationships" id="262" r:id="R9e73a1d9023141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e37c6c7aba45e6" /><Relationship Type="http://schemas.openxmlformats.org/officeDocument/2006/relationships/slide" Target="/ppt/slides/slide1.xml" Id="R79a6f0ba2cad4d4c" /><Relationship Type="http://schemas.openxmlformats.org/officeDocument/2006/relationships/slide" Target="/ppt/slides/slide2.xml" Id="Rfccac6bb585947d7" /><Relationship Type="http://schemas.openxmlformats.org/officeDocument/2006/relationships/slide" Target="/ppt/slides/slide3.xml" Id="R25304f8c30d146fc" /><Relationship Type="http://schemas.openxmlformats.org/officeDocument/2006/relationships/slide" Target="/ppt/slides/slide4.xml" Id="Rfce0cfca5b114212" /><Relationship Type="http://schemas.openxmlformats.org/officeDocument/2006/relationships/slide" Target="/ppt/slides/slide5.xml" Id="Rf42f74316086498c" /><Relationship Type="http://schemas.openxmlformats.org/officeDocument/2006/relationships/slide" Target="/ppt/slides/slide6.xml" Id="Rc9e75c7ca1b947fc" /><Relationship Type="http://schemas.openxmlformats.org/officeDocument/2006/relationships/slide" Target="/ppt/slides/slide7.xml" Id="R9e73a1d9023141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175f1293e845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5d2ca569c42a1" /><Relationship Type="http://schemas.openxmlformats.org/officeDocument/2006/relationships/theme" Target="/ppt/slideMasters/theme/theme1.xml" Id="Rd5fc06c2381e42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45d2ca569c42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6d99b418e44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e96a77a994c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79e09548a4a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d8606ba5dd45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9b19a3858449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9d5707071147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7384f00eb45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ELVELY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ELVELY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−2 632 331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42 612 830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175 990 734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310 934 882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54,5 %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27,3 %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OTTESTAD HOLDING AS  –  18,2 %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Newsec Basale AS, Munkedamsveien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ELVELY HOLDING AS</a:t>
            </a:r>
          </a:p>
        </p:txBody>
      </p:sp>
    </p:spTree>
  </p:cSld>
  <p:clrMapOvr>
    <a:masterClrMapping xmlns:a="http://schemas.openxmlformats.org/drawingml/2006/main"/>
  </p:clrMapOvr>
</p:sld>
</file>