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0fae63143c84e2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c7241cefbe2405e"/>
  </p:sldMasterIdLst>
  <p:sldIdLst>
    <p:sldId xmlns:r="http://schemas.openxmlformats.org/officeDocument/2006/relationships" id="256" r:id="R336cb8e195cd496b"/>
    <p:sldId xmlns:r="http://schemas.openxmlformats.org/officeDocument/2006/relationships" id="257" r:id="R793c808f3ca24c4a"/>
    <p:sldId xmlns:r="http://schemas.openxmlformats.org/officeDocument/2006/relationships" id="258" r:id="Rd38ebc055af94401"/>
    <p:sldId xmlns:r="http://schemas.openxmlformats.org/officeDocument/2006/relationships" id="259" r:id="Re2a07b3fce224009"/>
    <p:sldId xmlns:r="http://schemas.openxmlformats.org/officeDocument/2006/relationships" id="260" r:id="Rf433ee85a5364516"/>
    <p:sldId xmlns:r="http://schemas.openxmlformats.org/officeDocument/2006/relationships" id="261" r:id="R79ca67e94bbb4aa5"/>
    <p:sldId xmlns:r="http://schemas.openxmlformats.org/officeDocument/2006/relationships" id="262" r:id="R0117e78e36584b0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c7241cefbe2405e" /><Relationship Type="http://schemas.openxmlformats.org/officeDocument/2006/relationships/slide" Target="/ppt/slides/slide1.xml" Id="R336cb8e195cd496b" /><Relationship Type="http://schemas.openxmlformats.org/officeDocument/2006/relationships/slide" Target="/ppt/slides/slide2.xml" Id="R793c808f3ca24c4a" /><Relationship Type="http://schemas.openxmlformats.org/officeDocument/2006/relationships/slide" Target="/ppt/slides/slide3.xml" Id="Rd38ebc055af94401" /><Relationship Type="http://schemas.openxmlformats.org/officeDocument/2006/relationships/slide" Target="/ppt/slides/slide4.xml" Id="Re2a07b3fce224009" /><Relationship Type="http://schemas.openxmlformats.org/officeDocument/2006/relationships/slide" Target="/ppt/slides/slide5.xml" Id="Rf433ee85a5364516" /><Relationship Type="http://schemas.openxmlformats.org/officeDocument/2006/relationships/slide" Target="/ppt/slides/slide6.xml" Id="R79ca67e94bbb4aa5" /><Relationship Type="http://schemas.openxmlformats.org/officeDocument/2006/relationships/slide" Target="/ppt/slides/slide7.xml" Id="R0117e78e36584b0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f12a35ec143409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14ae8df4004c43" /><Relationship Type="http://schemas.openxmlformats.org/officeDocument/2006/relationships/theme" Target="/ppt/slideMasters/theme/theme1.xml" Id="R818eb3f7d2fd413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014ae8df4004c4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0e038105f549e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92e7c7173c4e3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0fe4c786b9481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f4f950a056496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6ffaf8f9a7481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76170e6e544f2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2c54538d7048b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ANTIKVARISK RESTAURERINGSVERKSTED - ARV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ANTIKVARISK RESTAURERINGSVERKSTED - ARV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ANTIKVARISK RESTAURERINGSVERKSTED - ARV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ANTIKVARISK RESTAURERINGSVERKSTED - ARV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ANTIKVARISK RESTAURERINGSVERKSTED - ARV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ANTIKVARISK RESTAURERINGSVERKSTED - ARV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25 677 001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−607 167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−610 619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4 455 499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8 486 137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ANTIKVARISK RESTAURERINGSVERKSTED - ARV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MOSLET TORGEIR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ANTIKVARISK RESTAURERINGSVERKSTED - ARV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Rønningsbakken 4E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7068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torgeir@tradisjonsbygg-trondheim.no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www.tradisjonsbygg-trondheim.no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990 683 921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ANTIKVARISK RESTAURERINGSVERKSTED - ARV AS</a:t>
            </a:r>
          </a:p>
        </p:txBody>
      </p:sp>
    </p:spTree>
  </p:cSld>
  <p:clrMapOvr>
    <a:masterClrMapping xmlns:a="http://schemas.openxmlformats.org/drawingml/2006/main"/>
  </p:clrMapOvr>
</p:sld>
</file>